
<file path=[Content_Types].xml><?xml version="1.0" encoding="utf-8"?>
<Types xmlns="http://schemas.openxmlformats.org/package/2006/content-types">
  <Default Extension="png" ContentType="image/png"/>
  <Default Extension="jpeg" ContentType="image/jpeg"/>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7.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8.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76" r:id="rId3"/>
    <p:sldMasterId id="2147483680" r:id="rId4"/>
    <p:sldMasterId id="2147483684" r:id="rId5"/>
    <p:sldMasterId id="2147483690" r:id="rId6"/>
    <p:sldMasterId id="2147483695" r:id="rId7"/>
    <p:sldMasterId id="2147483701" r:id="rId8"/>
    <p:sldMasterId id="2147483704" r:id="rId9"/>
    <p:sldMasterId id="2147483708" r:id="rId10"/>
  </p:sldMasterIdLst>
  <p:notesMasterIdLst>
    <p:notesMasterId r:id="rId47"/>
  </p:notesMasterIdLst>
  <p:sldIdLst>
    <p:sldId id="257" r:id="rId11"/>
    <p:sldId id="331" r:id="rId12"/>
    <p:sldId id="332" r:id="rId13"/>
    <p:sldId id="333" r:id="rId14"/>
    <p:sldId id="335" r:id="rId15"/>
    <p:sldId id="334" r:id="rId16"/>
    <p:sldId id="328" r:id="rId17"/>
    <p:sldId id="259" r:id="rId18"/>
    <p:sldId id="260" r:id="rId19"/>
    <p:sldId id="307" r:id="rId20"/>
    <p:sldId id="271" r:id="rId21"/>
    <p:sldId id="264" r:id="rId22"/>
    <p:sldId id="305" r:id="rId23"/>
    <p:sldId id="306" r:id="rId24"/>
    <p:sldId id="266" r:id="rId25"/>
    <p:sldId id="267" r:id="rId26"/>
    <p:sldId id="268" r:id="rId27"/>
    <p:sldId id="330" r:id="rId28"/>
    <p:sldId id="269" r:id="rId29"/>
    <p:sldId id="302" r:id="rId30"/>
    <p:sldId id="303" r:id="rId31"/>
    <p:sldId id="300" r:id="rId32"/>
    <p:sldId id="291" r:id="rId33"/>
    <p:sldId id="292" r:id="rId34"/>
    <p:sldId id="301" r:id="rId35"/>
    <p:sldId id="308" r:id="rId36"/>
    <p:sldId id="309" r:id="rId37"/>
    <p:sldId id="310" r:id="rId38"/>
    <p:sldId id="326" r:id="rId39"/>
    <p:sldId id="329" r:id="rId40"/>
    <p:sldId id="320" r:id="rId41"/>
    <p:sldId id="321" r:id="rId42"/>
    <p:sldId id="322" r:id="rId43"/>
    <p:sldId id="323" r:id="rId44"/>
    <p:sldId id="324" r:id="rId45"/>
    <p:sldId id="299" r:id="rId4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3366FF"/>
    <a:srgbClr val="E05720"/>
    <a:srgbClr val="FF6600"/>
    <a:srgbClr val="CC58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00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e031377\Documents\revenue.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E022167L\Desktop\2015_IS.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E022167L\Desktop\2015_IS.xls"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193548893608168E-2"/>
          <c:y val="5.4760584139029948E-2"/>
          <c:w val="0.91410468818312463"/>
          <c:h val="0.84414820391905387"/>
        </c:manualLayout>
      </c:layout>
      <c:barChart>
        <c:barDir val="col"/>
        <c:grouping val="stacked"/>
        <c:varyColors val="0"/>
        <c:ser>
          <c:idx val="0"/>
          <c:order val="0"/>
          <c:tx>
            <c:strRef>
              <c:f>Sheet1!$A$2</c:f>
              <c:strCache>
                <c:ptCount val="1"/>
                <c:pt idx="0">
                  <c:v>Non-GAAP Revenue</c:v>
                </c:pt>
              </c:strCache>
            </c:strRef>
          </c:tx>
          <c:spPr>
            <a:solidFill>
              <a:srgbClr val="00B0F0"/>
            </a:solidFill>
          </c:spPr>
          <c:invertIfNegative val="0"/>
          <c:dPt>
            <c:idx val="7"/>
            <c:invertIfNegative val="0"/>
            <c:bubble3D val="0"/>
            <c:spPr>
              <a:solidFill>
                <a:srgbClr val="0070C0"/>
              </a:solidFill>
            </c:spPr>
          </c:dPt>
          <c:dLbls>
            <c:dLbl>
              <c:idx val="6"/>
              <c:layout>
                <c:manualLayout>
                  <c:x val="0"/>
                  <c:y val="-5.6928193525974419E-2"/>
                </c:manualLayout>
              </c:layout>
              <c:showLegendKey val="0"/>
              <c:showVal val="1"/>
              <c:showCatName val="0"/>
              <c:showSerName val="0"/>
              <c:showPercent val="0"/>
              <c:showBubbleSize val="0"/>
            </c:dLbl>
            <c:dLbl>
              <c:idx val="7"/>
              <c:layout>
                <c:manualLayout>
                  <c:x val="1.4601416958292604E-3"/>
                  <c:y val="-5.0602838689754986E-2"/>
                </c:manualLayout>
              </c:layout>
              <c:showLegendKey val="0"/>
              <c:showVal val="1"/>
              <c:showCatName val="0"/>
              <c:showSerName val="0"/>
              <c:showPercent val="0"/>
              <c:showBubbleSize val="0"/>
            </c:dLbl>
            <c:txPr>
              <a:bodyPr rot="-5400000" vert="horz"/>
              <a:lstStyle/>
              <a:p>
                <a:pPr>
                  <a:defRPr sz="1300" b="1">
                    <a:solidFill>
                      <a:schemeClr val="bg1"/>
                    </a:solidFill>
                  </a:defRPr>
                </a:pPr>
                <a:endParaRPr lang="zh-CN"/>
              </a:p>
            </c:txPr>
            <c:showLegendKey val="0"/>
            <c:showVal val="1"/>
            <c:showCatName val="0"/>
            <c:showSerName val="0"/>
            <c:showPercent val="0"/>
            <c:showBubbleSize val="0"/>
            <c:showLeaderLines val="0"/>
          </c:dLbls>
          <c:cat>
            <c:strRef>
              <c:f>Sheet1!$B$1:$I$1</c:f>
              <c:strCache>
                <c:ptCount val="8"/>
                <c:pt idx="0">
                  <c:v>Y09</c:v>
                </c:pt>
                <c:pt idx="1">
                  <c:v>Y10</c:v>
                </c:pt>
                <c:pt idx="2">
                  <c:v>Y11</c:v>
                </c:pt>
                <c:pt idx="3">
                  <c:v>Y12</c:v>
                </c:pt>
                <c:pt idx="4">
                  <c:v>Y13</c:v>
                </c:pt>
                <c:pt idx="5">
                  <c:v>Y14</c:v>
                </c:pt>
                <c:pt idx="6">
                  <c:v>Y15</c:v>
                </c:pt>
                <c:pt idx="7">
                  <c:v>Y16</c:v>
                </c:pt>
              </c:strCache>
            </c:strRef>
          </c:cat>
          <c:val>
            <c:numRef>
              <c:f>Sheet1!$B$2:$I$2</c:f>
              <c:numCache>
                <c:formatCode>#,##0</c:formatCode>
                <c:ptCount val="8"/>
                <c:pt idx="0">
                  <c:v>1038</c:v>
                </c:pt>
                <c:pt idx="1">
                  <c:v>1532</c:v>
                </c:pt>
                <c:pt idx="2">
                  <c:v>1319</c:v>
                </c:pt>
                <c:pt idx="3">
                  <c:v>1702</c:v>
                </c:pt>
                <c:pt idx="4">
                  <c:v>2069</c:v>
                </c:pt>
                <c:pt idx="5">
                  <c:v>1970</c:v>
                </c:pt>
                <c:pt idx="6">
                  <c:v>2236</c:v>
                </c:pt>
                <c:pt idx="7">
                  <c:v>2914</c:v>
                </c:pt>
              </c:numCache>
            </c:numRef>
          </c:val>
        </c:ser>
        <c:ser>
          <c:idx val="1"/>
          <c:order val="1"/>
          <c:tx>
            <c:strRef>
              <c:f>Sheet1!$A$3</c:f>
              <c:strCache>
                <c:ptCount val="1"/>
                <c:pt idx="0">
                  <c:v>Revenue from Wuhan XinXin</c:v>
                </c:pt>
              </c:strCache>
            </c:strRef>
          </c:tx>
          <c:spPr>
            <a:solidFill>
              <a:srgbClr val="FFFFFF">
                <a:lumMod val="75000"/>
              </a:srgbClr>
            </a:solidFill>
          </c:spPr>
          <c:invertIfNegative val="0"/>
          <c:dLbls>
            <c:dLbl>
              <c:idx val="2"/>
              <c:layout>
                <c:manualLayout>
                  <c:x val="-1.9941353578256074E-3"/>
                  <c:y val="9.9564698434599901E-3"/>
                </c:manualLayout>
              </c:layout>
              <c:showLegendKey val="0"/>
              <c:showVal val="1"/>
              <c:showCatName val="0"/>
              <c:showSerName val="0"/>
              <c:showPercent val="0"/>
              <c:showBubbleSize val="0"/>
            </c:dLbl>
            <c:dLbl>
              <c:idx val="3"/>
              <c:layout>
                <c:manualLayout>
                  <c:x val="3.9882707156512149E-3"/>
                  <c:y val="4.9782349217299951E-3"/>
                </c:manualLayout>
              </c:layout>
              <c:showLegendKey val="0"/>
              <c:showVal val="1"/>
              <c:showCatName val="0"/>
              <c:showSerName val="0"/>
              <c:showPercent val="0"/>
              <c:showBubbleSize val="0"/>
            </c:dLbl>
            <c:dLbl>
              <c:idx val="4"/>
              <c:layout>
                <c:manualLayout>
                  <c:x val="0"/>
                  <c:y val="1.4934704765189986E-2"/>
                </c:manualLayout>
              </c:layout>
              <c:showLegendKey val="0"/>
              <c:showVal val="1"/>
              <c:showCatName val="0"/>
              <c:showSerName val="0"/>
              <c:showPercent val="0"/>
              <c:showBubbleSize val="0"/>
            </c:dLbl>
            <c:txPr>
              <a:bodyPr rot="-5400000" vert="horz"/>
              <a:lstStyle/>
              <a:p>
                <a:pPr>
                  <a:defRPr sz="1300" b="1">
                    <a:solidFill>
                      <a:schemeClr val="bg1"/>
                    </a:solidFill>
                  </a:defRPr>
                </a:pPr>
                <a:endParaRPr lang="zh-CN"/>
              </a:p>
            </c:txPr>
            <c:showLegendKey val="0"/>
            <c:showVal val="1"/>
            <c:showCatName val="0"/>
            <c:showSerName val="0"/>
            <c:showPercent val="0"/>
            <c:showBubbleSize val="0"/>
            <c:showLeaderLines val="0"/>
          </c:dLbls>
          <c:cat>
            <c:strRef>
              <c:f>Sheet1!$B$1:$I$1</c:f>
              <c:strCache>
                <c:ptCount val="8"/>
                <c:pt idx="0">
                  <c:v>Y09</c:v>
                </c:pt>
                <c:pt idx="1">
                  <c:v>Y10</c:v>
                </c:pt>
                <c:pt idx="2">
                  <c:v>Y11</c:v>
                </c:pt>
                <c:pt idx="3">
                  <c:v>Y12</c:v>
                </c:pt>
                <c:pt idx="4">
                  <c:v>Y13</c:v>
                </c:pt>
                <c:pt idx="5">
                  <c:v>Y14</c:v>
                </c:pt>
                <c:pt idx="6">
                  <c:v>Y15</c:v>
                </c:pt>
                <c:pt idx="7">
                  <c:v>Y16</c:v>
                </c:pt>
              </c:strCache>
            </c:strRef>
          </c:cat>
          <c:val>
            <c:numRef>
              <c:f>Sheet1!$B$3:$I$3</c:f>
              <c:numCache>
                <c:formatCode>General</c:formatCode>
                <c:ptCount val="8"/>
                <c:pt idx="2">
                  <c:v>111</c:v>
                </c:pt>
                <c:pt idx="3">
                  <c:v>160</c:v>
                </c:pt>
                <c:pt idx="4">
                  <c:v>107</c:v>
                </c:pt>
              </c:numCache>
            </c:numRef>
          </c:val>
        </c:ser>
        <c:dLbls>
          <c:showLegendKey val="0"/>
          <c:showVal val="0"/>
          <c:showCatName val="0"/>
          <c:showSerName val="0"/>
          <c:showPercent val="0"/>
          <c:showBubbleSize val="0"/>
        </c:dLbls>
        <c:gapWidth val="60"/>
        <c:overlap val="100"/>
        <c:axId val="151865984"/>
        <c:axId val="151880064"/>
      </c:barChart>
      <c:catAx>
        <c:axId val="151865984"/>
        <c:scaling>
          <c:orientation val="minMax"/>
        </c:scaling>
        <c:delete val="0"/>
        <c:axPos val="b"/>
        <c:majorTickMark val="out"/>
        <c:minorTickMark val="none"/>
        <c:tickLblPos val="nextTo"/>
        <c:txPr>
          <a:bodyPr/>
          <a:lstStyle/>
          <a:p>
            <a:pPr>
              <a:defRPr sz="1200" b="0"/>
            </a:pPr>
            <a:endParaRPr lang="zh-CN"/>
          </a:p>
        </c:txPr>
        <c:crossAx val="151880064"/>
        <c:crosses val="autoZero"/>
        <c:auto val="1"/>
        <c:lblAlgn val="ctr"/>
        <c:lblOffset val="100"/>
        <c:noMultiLvlLbl val="0"/>
      </c:catAx>
      <c:valAx>
        <c:axId val="151880064"/>
        <c:scaling>
          <c:orientation val="minMax"/>
        </c:scaling>
        <c:delete val="1"/>
        <c:axPos val="l"/>
        <c:numFmt formatCode="#,##0" sourceLinked="1"/>
        <c:majorTickMark val="out"/>
        <c:minorTickMark val="none"/>
        <c:tickLblPos val="nextTo"/>
        <c:crossAx val="151865984"/>
        <c:crosses val="autoZero"/>
        <c:crossBetween val="between"/>
      </c:valAx>
    </c:plotArea>
    <c:legend>
      <c:legendPos val="r"/>
      <c:layout>
        <c:manualLayout>
          <c:xMode val="edge"/>
          <c:yMode val="edge"/>
          <c:x val="0.12822011983946466"/>
          <c:y val="7.1740357222989021E-2"/>
          <c:w val="0.71236762772671591"/>
          <c:h val="0.12346479747189212"/>
        </c:manualLayout>
      </c:layout>
      <c:overlay val="0"/>
      <c:txPr>
        <a:bodyPr/>
        <a:lstStyle/>
        <a:p>
          <a:pPr>
            <a:defRPr sz="1400" b="0"/>
          </a:pPr>
          <a:endParaRPr lang="zh-CN"/>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9801636386332434E-2"/>
          <c:y val="0.19469621186860267"/>
          <c:w val="0.83705314283768895"/>
          <c:h val="0.62495702263175235"/>
        </c:manualLayout>
      </c:layout>
      <c:barChart>
        <c:barDir val="col"/>
        <c:grouping val="clustered"/>
        <c:varyColors val="0"/>
        <c:ser>
          <c:idx val="1"/>
          <c:order val="1"/>
          <c:tx>
            <c:strRef>
              <c:f>'[2015_IS.xls]Sheet1'!$B$11</c:f>
              <c:strCache>
                <c:ptCount val="1"/>
                <c:pt idx="0">
                  <c:v>CapEx</c:v>
                </c:pt>
              </c:strCache>
            </c:strRef>
          </c:tx>
          <c:spPr>
            <a:solidFill>
              <a:srgbClr val="FFC000"/>
            </a:solidFill>
          </c:spPr>
          <c:invertIfNegative val="0"/>
          <c:dPt>
            <c:idx val="5"/>
            <c:invertIfNegative val="0"/>
            <c:bubble3D val="0"/>
            <c:spPr>
              <a:solidFill>
                <a:srgbClr val="FF6600"/>
              </a:solidFill>
            </c:spPr>
          </c:dPt>
          <c:dLbls>
            <c:dLbl>
              <c:idx val="1"/>
              <c:layout>
                <c:manualLayout>
                  <c:x val="0"/>
                  <c:y val="0.14918609233380825"/>
                </c:manualLayout>
              </c:layout>
              <c:dLblPos val="outEnd"/>
              <c:showLegendKey val="0"/>
              <c:showVal val="1"/>
              <c:showCatName val="0"/>
              <c:showSerName val="0"/>
              <c:showPercent val="0"/>
              <c:showBubbleSize val="0"/>
            </c:dLbl>
            <c:txPr>
              <a:bodyPr rot="-5400000" vert="horz"/>
              <a:lstStyle/>
              <a:p>
                <a:pPr>
                  <a:defRPr sz="1300" b="1">
                    <a:solidFill>
                      <a:schemeClr val="bg1"/>
                    </a:solidFill>
                  </a:defRPr>
                </a:pPr>
                <a:endParaRPr lang="zh-CN"/>
              </a:p>
            </c:txPr>
            <c:dLblPos val="ctr"/>
            <c:showLegendKey val="0"/>
            <c:showVal val="1"/>
            <c:showCatName val="0"/>
            <c:showSerName val="0"/>
            <c:showPercent val="0"/>
            <c:showBubbleSize val="0"/>
            <c:showLeaderLines val="0"/>
          </c:dLbls>
          <c:cat>
            <c:strRef>
              <c:f>'[2015_IS.xls]Sheet1'!$C$9:$H$9</c:f>
              <c:strCache>
                <c:ptCount val="6"/>
                <c:pt idx="0">
                  <c:v>Y11</c:v>
                </c:pt>
                <c:pt idx="1">
                  <c:v>Y12</c:v>
                </c:pt>
                <c:pt idx="2">
                  <c:v>Y13</c:v>
                </c:pt>
                <c:pt idx="3">
                  <c:v>Y14</c:v>
                </c:pt>
                <c:pt idx="4">
                  <c:v>Y15</c:v>
                </c:pt>
                <c:pt idx="5">
                  <c:v>Y16</c:v>
                </c:pt>
              </c:strCache>
            </c:strRef>
          </c:cat>
          <c:val>
            <c:numRef>
              <c:f>'[2015_IS.xls]Sheet1'!$C$11:$H$11</c:f>
              <c:numCache>
                <c:formatCode>_(* #,##0_);_(* \(#,##0\);_(* "-"??_);_(@_)</c:formatCode>
                <c:ptCount val="6"/>
                <c:pt idx="0">
                  <c:v>765</c:v>
                </c:pt>
                <c:pt idx="1">
                  <c:v>498.8</c:v>
                </c:pt>
                <c:pt idx="2">
                  <c:v>770.1</c:v>
                </c:pt>
                <c:pt idx="3">
                  <c:v>1014.1</c:v>
                </c:pt>
                <c:pt idx="4">
                  <c:v>1572.3000000000002</c:v>
                </c:pt>
                <c:pt idx="5">
                  <c:v>2694.6</c:v>
                </c:pt>
              </c:numCache>
            </c:numRef>
          </c:val>
        </c:ser>
        <c:dLbls>
          <c:showLegendKey val="0"/>
          <c:showVal val="0"/>
          <c:showCatName val="0"/>
          <c:showSerName val="0"/>
          <c:showPercent val="0"/>
          <c:showBubbleSize val="0"/>
        </c:dLbls>
        <c:gapWidth val="130"/>
        <c:axId val="163002624"/>
        <c:axId val="163016704"/>
      </c:barChart>
      <c:lineChart>
        <c:grouping val="standard"/>
        <c:varyColors val="0"/>
        <c:ser>
          <c:idx val="0"/>
          <c:order val="0"/>
          <c:tx>
            <c:strRef>
              <c:f>'[2015_IS.xls]Sheet1'!$B$10</c:f>
              <c:strCache>
                <c:ptCount val="1"/>
                <c:pt idx="0">
                  <c:v>CapEx to Rev</c:v>
                </c:pt>
              </c:strCache>
            </c:strRef>
          </c:tx>
          <c:spPr>
            <a:ln>
              <a:solidFill>
                <a:srgbClr val="FF6600"/>
              </a:solidFill>
            </a:ln>
          </c:spPr>
          <c:marker>
            <c:symbol val="circle"/>
            <c:size val="5"/>
            <c:spPr>
              <a:solidFill>
                <a:srgbClr val="FF944B"/>
              </a:solidFill>
              <a:ln>
                <a:solidFill>
                  <a:srgbClr val="FF6600"/>
                </a:solidFill>
              </a:ln>
            </c:spPr>
          </c:marker>
          <c:dLbls>
            <c:txPr>
              <a:bodyPr/>
              <a:lstStyle/>
              <a:p>
                <a:pPr>
                  <a:defRPr sz="1300" b="1">
                    <a:solidFill>
                      <a:srgbClr val="FF6600"/>
                    </a:solidFill>
                  </a:defRPr>
                </a:pPr>
                <a:endParaRPr lang="zh-CN"/>
              </a:p>
            </c:txPr>
            <c:dLblPos val="t"/>
            <c:showLegendKey val="0"/>
            <c:showVal val="1"/>
            <c:showCatName val="0"/>
            <c:showSerName val="0"/>
            <c:showPercent val="0"/>
            <c:showBubbleSize val="0"/>
            <c:showLeaderLines val="0"/>
          </c:dLbls>
          <c:cat>
            <c:strRef>
              <c:f>'[2015_IS.xls]Sheet1'!$C$9:$H$9</c:f>
              <c:strCache>
                <c:ptCount val="6"/>
                <c:pt idx="0">
                  <c:v>Y11</c:v>
                </c:pt>
                <c:pt idx="1">
                  <c:v>Y12</c:v>
                </c:pt>
                <c:pt idx="2">
                  <c:v>Y13</c:v>
                </c:pt>
                <c:pt idx="3">
                  <c:v>Y14</c:v>
                </c:pt>
                <c:pt idx="4">
                  <c:v>Y15</c:v>
                </c:pt>
                <c:pt idx="5">
                  <c:v>Y16</c:v>
                </c:pt>
              </c:strCache>
            </c:strRef>
          </c:cat>
          <c:val>
            <c:numRef>
              <c:f>'[2015_IS.xls]Sheet1'!$C$10:$H$10</c:f>
              <c:numCache>
                <c:formatCode>0%</c:formatCode>
                <c:ptCount val="6"/>
                <c:pt idx="0">
                  <c:v>0.57978000190986356</c:v>
                </c:pt>
                <c:pt idx="1">
                  <c:v>0.2931362166622199</c:v>
                </c:pt>
                <c:pt idx="2">
                  <c:v>0.37221527295786688</c:v>
                </c:pt>
                <c:pt idx="3">
                  <c:v>0.51478045813988671</c:v>
                </c:pt>
                <c:pt idx="4">
                  <c:v>0.70304482844194849</c:v>
                </c:pt>
                <c:pt idx="5">
                  <c:v>0.92465118832741977</c:v>
                </c:pt>
              </c:numCache>
            </c:numRef>
          </c:val>
          <c:smooth val="1"/>
        </c:ser>
        <c:dLbls>
          <c:showLegendKey val="0"/>
          <c:showVal val="0"/>
          <c:showCatName val="0"/>
          <c:showSerName val="0"/>
          <c:showPercent val="0"/>
          <c:showBubbleSize val="0"/>
        </c:dLbls>
        <c:marker val="1"/>
        <c:smooth val="0"/>
        <c:axId val="163019776"/>
        <c:axId val="163018240"/>
      </c:lineChart>
      <c:catAx>
        <c:axId val="163002624"/>
        <c:scaling>
          <c:orientation val="minMax"/>
        </c:scaling>
        <c:delete val="0"/>
        <c:axPos val="b"/>
        <c:majorTickMark val="out"/>
        <c:minorTickMark val="none"/>
        <c:tickLblPos val="nextTo"/>
        <c:txPr>
          <a:bodyPr/>
          <a:lstStyle/>
          <a:p>
            <a:pPr>
              <a:defRPr sz="1200"/>
            </a:pPr>
            <a:endParaRPr lang="zh-CN"/>
          </a:p>
        </c:txPr>
        <c:crossAx val="163016704"/>
        <c:crosses val="autoZero"/>
        <c:auto val="1"/>
        <c:lblAlgn val="ctr"/>
        <c:lblOffset val="100"/>
        <c:noMultiLvlLbl val="0"/>
      </c:catAx>
      <c:valAx>
        <c:axId val="163016704"/>
        <c:scaling>
          <c:orientation val="minMax"/>
        </c:scaling>
        <c:delete val="0"/>
        <c:axPos val="l"/>
        <c:numFmt formatCode="_(* #,##0_);_(* \(#,##0\);_(* &quot;-&quot;??_);_(@_)" sourceLinked="1"/>
        <c:majorTickMark val="out"/>
        <c:minorTickMark val="none"/>
        <c:tickLblPos val="nextTo"/>
        <c:spPr>
          <a:ln>
            <a:solidFill>
              <a:schemeClr val="bg1"/>
            </a:solidFill>
          </a:ln>
        </c:spPr>
        <c:txPr>
          <a:bodyPr/>
          <a:lstStyle/>
          <a:p>
            <a:pPr>
              <a:defRPr sz="500">
                <a:solidFill>
                  <a:schemeClr val="bg1"/>
                </a:solidFill>
              </a:defRPr>
            </a:pPr>
            <a:endParaRPr lang="zh-CN"/>
          </a:p>
        </c:txPr>
        <c:crossAx val="163002624"/>
        <c:crosses val="autoZero"/>
        <c:crossBetween val="between"/>
      </c:valAx>
      <c:valAx>
        <c:axId val="163018240"/>
        <c:scaling>
          <c:orientation val="minMax"/>
        </c:scaling>
        <c:delete val="0"/>
        <c:axPos val="r"/>
        <c:numFmt formatCode="0%" sourceLinked="1"/>
        <c:majorTickMark val="out"/>
        <c:minorTickMark val="none"/>
        <c:tickLblPos val="nextTo"/>
        <c:spPr>
          <a:ln>
            <a:solidFill>
              <a:schemeClr val="bg1"/>
            </a:solidFill>
          </a:ln>
        </c:spPr>
        <c:txPr>
          <a:bodyPr/>
          <a:lstStyle/>
          <a:p>
            <a:pPr>
              <a:defRPr sz="800">
                <a:solidFill>
                  <a:schemeClr val="bg1"/>
                </a:solidFill>
              </a:defRPr>
            </a:pPr>
            <a:endParaRPr lang="zh-CN"/>
          </a:p>
        </c:txPr>
        <c:crossAx val="163019776"/>
        <c:crosses val="max"/>
        <c:crossBetween val="between"/>
      </c:valAx>
      <c:catAx>
        <c:axId val="163019776"/>
        <c:scaling>
          <c:orientation val="minMax"/>
        </c:scaling>
        <c:delete val="1"/>
        <c:axPos val="b"/>
        <c:majorTickMark val="out"/>
        <c:minorTickMark val="none"/>
        <c:tickLblPos val="nextTo"/>
        <c:crossAx val="163018240"/>
        <c:crosses val="autoZero"/>
        <c:auto val="1"/>
        <c:lblAlgn val="ctr"/>
        <c:lblOffset val="100"/>
        <c:noMultiLvlLbl val="0"/>
      </c:catAx>
    </c:plotArea>
    <c:legend>
      <c:legendPos val="r"/>
      <c:layout>
        <c:manualLayout>
          <c:xMode val="edge"/>
          <c:yMode val="edge"/>
          <c:x val="0.19390134020267585"/>
          <c:y val="0.1383318248940123"/>
          <c:w val="0.57399620975703858"/>
          <c:h val="0.11848249560820417"/>
        </c:manualLayout>
      </c:layout>
      <c:overlay val="0"/>
      <c:txPr>
        <a:bodyPr/>
        <a:lstStyle/>
        <a:p>
          <a:pPr>
            <a:defRPr sz="1400"/>
          </a:pPr>
          <a:endParaRPr lang="zh-CN"/>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0072227000767406E-2"/>
          <c:y val="0.22191999851608654"/>
          <c:w val="0.87619073302883121"/>
          <c:h val="0.57995678102074699"/>
        </c:manualLayout>
      </c:layout>
      <c:barChart>
        <c:barDir val="col"/>
        <c:grouping val="clustered"/>
        <c:varyColors val="0"/>
        <c:ser>
          <c:idx val="1"/>
          <c:order val="1"/>
          <c:tx>
            <c:strRef>
              <c:f>Sheet1!$B$15</c:f>
              <c:strCache>
                <c:ptCount val="1"/>
                <c:pt idx="0">
                  <c:v>R&amp;D</c:v>
                </c:pt>
              </c:strCache>
            </c:strRef>
          </c:tx>
          <c:spPr>
            <a:solidFill>
              <a:srgbClr val="92D050"/>
            </a:solidFill>
          </c:spPr>
          <c:invertIfNegative val="0"/>
          <c:dPt>
            <c:idx val="5"/>
            <c:invertIfNegative val="0"/>
            <c:bubble3D val="0"/>
            <c:spPr>
              <a:solidFill>
                <a:srgbClr val="74B230"/>
              </a:solidFill>
            </c:spPr>
          </c:dPt>
          <c:dLbls>
            <c:txPr>
              <a:bodyPr rot="-5400000" vert="horz"/>
              <a:lstStyle/>
              <a:p>
                <a:pPr>
                  <a:defRPr sz="1300" b="1">
                    <a:solidFill>
                      <a:schemeClr val="bg1"/>
                    </a:solidFill>
                  </a:defRPr>
                </a:pPr>
                <a:endParaRPr lang="zh-CN"/>
              </a:p>
            </c:txPr>
            <c:dLblPos val="ctr"/>
            <c:showLegendKey val="0"/>
            <c:showVal val="1"/>
            <c:showCatName val="0"/>
            <c:showSerName val="0"/>
            <c:showPercent val="0"/>
            <c:showBubbleSize val="0"/>
            <c:showLeaderLines val="0"/>
          </c:dLbls>
          <c:cat>
            <c:strRef>
              <c:f>Sheet1!$C$13:$H$13</c:f>
              <c:strCache>
                <c:ptCount val="6"/>
                <c:pt idx="0">
                  <c:v>Y11</c:v>
                </c:pt>
                <c:pt idx="1">
                  <c:v>Y12</c:v>
                </c:pt>
                <c:pt idx="2">
                  <c:v>Y13</c:v>
                </c:pt>
                <c:pt idx="3">
                  <c:v>Y14</c:v>
                </c:pt>
                <c:pt idx="4">
                  <c:v>Y15</c:v>
                </c:pt>
                <c:pt idx="5">
                  <c:v>Y16</c:v>
                </c:pt>
              </c:strCache>
            </c:strRef>
          </c:cat>
          <c:val>
            <c:numRef>
              <c:f>Sheet1!$C$15:$H$15</c:f>
              <c:numCache>
                <c:formatCode>General</c:formatCode>
                <c:ptCount val="6"/>
                <c:pt idx="0">
                  <c:v>114</c:v>
                </c:pt>
                <c:pt idx="1">
                  <c:v>134</c:v>
                </c:pt>
                <c:pt idx="2">
                  <c:v>171</c:v>
                </c:pt>
                <c:pt idx="3">
                  <c:v>227</c:v>
                </c:pt>
                <c:pt idx="4">
                  <c:v>272</c:v>
                </c:pt>
                <c:pt idx="5">
                  <c:v>367</c:v>
                </c:pt>
              </c:numCache>
            </c:numRef>
          </c:val>
        </c:ser>
        <c:dLbls>
          <c:showLegendKey val="0"/>
          <c:showVal val="0"/>
          <c:showCatName val="0"/>
          <c:showSerName val="0"/>
          <c:showPercent val="0"/>
          <c:showBubbleSize val="0"/>
        </c:dLbls>
        <c:gapWidth val="130"/>
        <c:axId val="163047296"/>
        <c:axId val="163048832"/>
      </c:barChart>
      <c:lineChart>
        <c:grouping val="standard"/>
        <c:varyColors val="0"/>
        <c:ser>
          <c:idx val="0"/>
          <c:order val="0"/>
          <c:tx>
            <c:strRef>
              <c:f>Sheet1!$B$14</c:f>
              <c:strCache>
                <c:ptCount val="1"/>
                <c:pt idx="0">
                  <c:v>R&amp;D, % of Rev</c:v>
                </c:pt>
              </c:strCache>
            </c:strRef>
          </c:tx>
          <c:spPr>
            <a:ln>
              <a:solidFill>
                <a:srgbClr val="476D1D"/>
              </a:solidFill>
            </a:ln>
          </c:spPr>
          <c:marker>
            <c:symbol val="circle"/>
            <c:size val="5"/>
            <c:spPr>
              <a:solidFill>
                <a:srgbClr val="74B230"/>
              </a:solidFill>
              <a:ln>
                <a:solidFill>
                  <a:srgbClr val="476D1D"/>
                </a:solidFill>
              </a:ln>
            </c:spPr>
          </c:marker>
          <c:dLbls>
            <c:txPr>
              <a:bodyPr/>
              <a:lstStyle/>
              <a:p>
                <a:pPr>
                  <a:defRPr sz="1300" b="1">
                    <a:solidFill>
                      <a:srgbClr val="476D1D"/>
                    </a:solidFill>
                  </a:defRPr>
                </a:pPr>
                <a:endParaRPr lang="zh-CN"/>
              </a:p>
            </c:txPr>
            <c:dLblPos val="t"/>
            <c:showLegendKey val="0"/>
            <c:showVal val="1"/>
            <c:showCatName val="0"/>
            <c:showSerName val="0"/>
            <c:showPercent val="0"/>
            <c:showBubbleSize val="0"/>
            <c:showLeaderLines val="0"/>
          </c:dLbls>
          <c:cat>
            <c:strRef>
              <c:f>Sheet1!$C$13:$H$13</c:f>
              <c:strCache>
                <c:ptCount val="6"/>
                <c:pt idx="0">
                  <c:v>Y11</c:v>
                </c:pt>
                <c:pt idx="1">
                  <c:v>Y12</c:v>
                </c:pt>
                <c:pt idx="2">
                  <c:v>Y13</c:v>
                </c:pt>
                <c:pt idx="3">
                  <c:v>Y14</c:v>
                </c:pt>
                <c:pt idx="4">
                  <c:v>Y15</c:v>
                </c:pt>
                <c:pt idx="5">
                  <c:v>Y16</c:v>
                </c:pt>
              </c:strCache>
            </c:strRef>
          </c:cat>
          <c:val>
            <c:numRef>
              <c:f>Sheet1!$C$14:$H$14</c:f>
              <c:numCache>
                <c:formatCode>0%</c:formatCode>
                <c:ptCount val="6"/>
                <c:pt idx="0">
                  <c:v>8.6398588519901245E-2</c:v>
                </c:pt>
                <c:pt idx="1">
                  <c:v>7.874950487718016E-2</c:v>
                </c:pt>
                <c:pt idx="2">
                  <c:v>8.2650060610044443E-2</c:v>
                </c:pt>
                <c:pt idx="3">
                  <c:v>0.11523041514422076</c:v>
                </c:pt>
                <c:pt idx="4">
                  <c:v>0.12162322288126309</c:v>
                </c:pt>
                <c:pt idx="5">
                  <c:v>0.12593594081353932</c:v>
                </c:pt>
              </c:numCache>
            </c:numRef>
          </c:val>
          <c:smooth val="1"/>
        </c:ser>
        <c:dLbls>
          <c:showLegendKey val="0"/>
          <c:showVal val="0"/>
          <c:showCatName val="0"/>
          <c:showSerName val="0"/>
          <c:showPercent val="0"/>
          <c:showBubbleSize val="0"/>
        </c:dLbls>
        <c:marker val="1"/>
        <c:smooth val="0"/>
        <c:axId val="154020480"/>
        <c:axId val="154018944"/>
      </c:lineChart>
      <c:catAx>
        <c:axId val="163047296"/>
        <c:scaling>
          <c:orientation val="minMax"/>
        </c:scaling>
        <c:delete val="0"/>
        <c:axPos val="b"/>
        <c:majorTickMark val="out"/>
        <c:minorTickMark val="none"/>
        <c:tickLblPos val="nextTo"/>
        <c:txPr>
          <a:bodyPr/>
          <a:lstStyle/>
          <a:p>
            <a:pPr>
              <a:defRPr sz="1200"/>
            </a:pPr>
            <a:endParaRPr lang="zh-CN"/>
          </a:p>
        </c:txPr>
        <c:crossAx val="163048832"/>
        <c:crosses val="autoZero"/>
        <c:auto val="1"/>
        <c:lblAlgn val="ctr"/>
        <c:lblOffset val="100"/>
        <c:noMultiLvlLbl val="0"/>
      </c:catAx>
      <c:valAx>
        <c:axId val="163048832"/>
        <c:scaling>
          <c:orientation val="minMax"/>
        </c:scaling>
        <c:delete val="0"/>
        <c:axPos val="l"/>
        <c:numFmt formatCode="General" sourceLinked="1"/>
        <c:majorTickMark val="out"/>
        <c:minorTickMark val="none"/>
        <c:tickLblPos val="nextTo"/>
        <c:spPr>
          <a:ln>
            <a:solidFill>
              <a:schemeClr val="bg1"/>
            </a:solidFill>
          </a:ln>
        </c:spPr>
        <c:txPr>
          <a:bodyPr/>
          <a:lstStyle/>
          <a:p>
            <a:pPr>
              <a:defRPr sz="600">
                <a:solidFill>
                  <a:schemeClr val="bg1"/>
                </a:solidFill>
              </a:defRPr>
            </a:pPr>
            <a:endParaRPr lang="zh-CN"/>
          </a:p>
        </c:txPr>
        <c:crossAx val="163047296"/>
        <c:crosses val="autoZero"/>
        <c:crossBetween val="between"/>
      </c:valAx>
      <c:valAx>
        <c:axId val="154018944"/>
        <c:scaling>
          <c:orientation val="minMax"/>
        </c:scaling>
        <c:delete val="0"/>
        <c:axPos val="r"/>
        <c:numFmt formatCode="0%" sourceLinked="1"/>
        <c:majorTickMark val="out"/>
        <c:minorTickMark val="none"/>
        <c:tickLblPos val="nextTo"/>
        <c:spPr>
          <a:ln>
            <a:solidFill>
              <a:schemeClr val="bg1"/>
            </a:solidFill>
          </a:ln>
        </c:spPr>
        <c:txPr>
          <a:bodyPr/>
          <a:lstStyle/>
          <a:p>
            <a:pPr>
              <a:defRPr sz="600">
                <a:solidFill>
                  <a:schemeClr val="bg1"/>
                </a:solidFill>
              </a:defRPr>
            </a:pPr>
            <a:endParaRPr lang="zh-CN"/>
          </a:p>
        </c:txPr>
        <c:crossAx val="154020480"/>
        <c:crosses val="max"/>
        <c:crossBetween val="between"/>
      </c:valAx>
      <c:catAx>
        <c:axId val="154020480"/>
        <c:scaling>
          <c:orientation val="minMax"/>
        </c:scaling>
        <c:delete val="1"/>
        <c:axPos val="b"/>
        <c:majorTickMark val="out"/>
        <c:minorTickMark val="none"/>
        <c:tickLblPos val="nextTo"/>
        <c:crossAx val="154018944"/>
        <c:crosses val="autoZero"/>
        <c:auto val="1"/>
        <c:lblAlgn val="ctr"/>
        <c:lblOffset val="100"/>
        <c:noMultiLvlLbl val="0"/>
      </c:catAx>
    </c:plotArea>
    <c:legend>
      <c:legendPos val="r"/>
      <c:layout>
        <c:manualLayout>
          <c:xMode val="edge"/>
          <c:yMode val="edge"/>
          <c:x val="0.21299016755188033"/>
          <c:y val="6.1446630125297934E-2"/>
          <c:w val="0.59352015079385356"/>
          <c:h val="0.17039258785231351"/>
        </c:manualLayout>
      </c:layout>
      <c:overlay val="0"/>
      <c:txPr>
        <a:bodyPr/>
        <a:lstStyle/>
        <a:p>
          <a:pPr>
            <a:defRPr sz="1400"/>
          </a:pPr>
          <a:endParaRPr lang="zh-CN"/>
        </a:p>
      </c:txPr>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E20C0B-E554-4E7C-AF78-A196CC3B4513}" type="datetimeFigureOut">
              <a:rPr lang="zh-CN" altLang="en-US" smtClean="0"/>
              <a:t>2017-3-21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719BAE-8783-45D0-AC50-3E03E46B437B}" type="slidenum">
              <a:rPr lang="zh-CN" altLang="en-US" smtClean="0"/>
              <a:t>‹#›</a:t>
            </a:fld>
            <a:endParaRPr lang="zh-CN" altLang="en-US"/>
          </a:p>
        </p:txBody>
      </p:sp>
    </p:spTree>
    <p:extLst>
      <p:ext uri="{BB962C8B-B14F-4D97-AF65-F5344CB8AC3E}">
        <p14:creationId xmlns:p14="http://schemas.microsoft.com/office/powerpoint/2010/main" val="1463223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2000" dirty="0" smtClean="0"/>
              <a:t>Notes : 	IP transfer</a:t>
            </a:r>
            <a:r>
              <a:rPr lang="en-US" sz="2000" baseline="0" dirty="0" smtClean="0"/>
              <a:t> from imec Leuven. Limited burden on Leuven team. Focus on leveraging existing data from current development </a:t>
            </a:r>
          </a:p>
          <a:p>
            <a:r>
              <a:rPr lang="en-US" sz="2000" dirty="0" smtClean="0"/>
              <a:t>	Day-day</a:t>
            </a:r>
            <a:r>
              <a:rPr lang="en-US" sz="2000" baseline="0" dirty="0" smtClean="0"/>
              <a:t> interaction and technical direction support by on-site team. Focus on providing technical support on issues, </a:t>
            </a:r>
            <a:r>
              <a:rPr lang="en-US" sz="2000" baseline="0" smtClean="0"/>
              <a:t>improving baseline process &amp; </a:t>
            </a:r>
            <a:r>
              <a:rPr lang="en-US" sz="2000" baseline="0" dirty="0" smtClean="0"/>
              <a:t>tracking progress </a:t>
            </a:r>
            <a:endParaRPr lang="en-US" sz="2000" dirty="0"/>
          </a:p>
        </p:txBody>
      </p:sp>
      <p:sp>
        <p:nvSpPr>
          <p:cNvPr id="4" name="Slide Number Placeholder 3"/>
          <p:cNvSpPr>
            <a:spLocks noGrp="1"/>
          </p:cNvSpPr>
          <p:nvPr>
            <p:ph type="sldNum" sz="quarter" idx="10"/>
          </p:nvPr>
        </p:nvSpPr>
        <p:spPr/>
        <p:txBody>
          <a:bodyPr/>
          <a:lstStyle/>
          <a:p>
            <a:fld id="{EA461212-9F3E-4F28-B9B7-2ACE4C08811C}" type="slidenum">
              <a:rPr lang="en-US" smtClean="0"/>
              <a:t>2</a:t>
            </a:fld>
            <a:endParaRPr lang="en-US"/>
          </a:p>
        </p:txBody>
      </p:sp>
    </p:spTree>
    <p:extLst>
      <p:ext uri="{BB962C8B-B14F-4D97-AF65-F5344CB8AC3E}">
        <p14:creationId xmlns:p14="http://schemas.microsoft.com/office/powerpoint/2010/main" val="1916061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2000" dirty="0" smtClean="0"/>
              <a:t>Notes : 	IP transfer</a:t>
            </a:r>
            <a:r>
              <a:rPr lang="en-US" sz="2000" baseline="0" dirty="0" smtClean="0"/>
              <a:t> from imec Leuven. Limited burden on Leuven team. Focus on leveraging existing data from current development </a:t>
            </a:r>
          </a:p>
          <a:p>
            <a:r>
              <a:rPr lang="en-US" sz="2000" dirty="0" smtClean="0"/>
              <a:t>	Day-day</a:t>
            </a:r>
            <a:r>
              <a:rPr lang="en-US" sz="2000" baseline="0" dirty="0" smtClean="0"/>
              <a:t> interaction and technical direction support by on-site team. Focus on providing technical support on issues, </a:t>
            </a:r>
            <a:r>
              <a:rPr lang="en-US" sz="2000" baseline="0" smtClean="0"/>
              <a:t>improving baseline process &amp; </a:t>
            </a:r>
            <a:r>
              <a:rPr lang="en-US" sz="2000" baseline="0" dirty="0" smtClean="0"/>
              <a:t>tracking progress </a:t>
            </a:r>
            <a:endParaRPr lang="en-US" sz="2000" dirty="0"/>
          </a:p>
        </p:txBody>
      </p:sp>
      <p:sp>
        <p:nvSpPr>
          <p:cNvPr id="4" name="Slide Number Placeholder 3"/>
          <p:cNvSpPr>
            <a:spLocks noGrp="1"/>
          </p:cNvSpPr>
          <p:nvPr>
            <p:ph type="sldNum" sz="quarter" idx="10"/>
          </p:nvPr>
        </p:nvSpPr>
        <p:spPr/>
        <p:txBody>
          <a:bodyPr/>
          <a:lstStyle/>
          <a:p>
            <a:fld id="{EA461212-9F3E-4F28-B9B7-2ACE4C08811C}" type="slidenum">
              <a:rPr lang="en-US" smtClean="0"/>
              <a:t>3</a:t>
            </a:fld>
            <a:endParaRPr lang="en-US"/>
          </a:p>
        </p:txBody>
      </p:sp>
    </p:spTree>
    <p:extLst>
      <p:ext uri="{BB962C8B-B14F-4D97-AF65-F5344CB8AC3E}">
        <p14:creationId xmlns:p14="http://schemas.microsoft.com/office/powerpoint/2010/main" val="2315815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幻灯片图像占位符 1"/>
          <p:cNvSpPr>
            <a:spLocks noGrp="1" noRot="1" noChangeAspect="1" noTextEdit="1"/>
          </p:cNvSpPr>
          <p:nvPr>
            <p:ph type="sldImg"/>
          </p:nvPr>
        </p:nvSpPr>
        <p:spPr/>
      </p:sp>
      <p:sp>
        <p:nvSpPr>
          <p:cNvPr id="16998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smtClean="0"/>
          </a:p>
        </p:txBody>
      </p:sp>
      <p:sp>
        <p:nvSpPr>
          <p:cNvPr id="16998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b="1">
                <a:solidFill>
                  <a:schemeClr val="tx1"/>
                </a:solidFill>
                <a:latin typeface="Arial" pitchFamily="34" charset="0"/>
                <a:ea typeface="宋体" pitchFamily="2" charset="-122"/>
              </a:defRPr>
            </a:lvl1pPr>
            <a:lvl2pPr marL="742950" indent="-285750" defTabSz="935038" eaLnBrk="0" hangingPunct="0">
              <a:defRPr b="1">
                <a:solidFill>
                  <a:schemeClr val="tx1"/>
                </a:solidFill>
                <a:latin typeface="Arial" pitchFamily="34" charset="0"/>
                <a:ea typeface="宋体" pitchFamily="2" charset="-122"/>
              </a:defRPr>
            </a:lvl2pPr>
            <a:lvl3pPr marL="1143000" indent="-228600" defTabSz="935038" eaLnBrk="0" hangingPunct="0">
              <a:defRPr b="1">
                <a:solidFill>
                  <a:schemeClr val="tx1"/>
                </a:solidFill>
                <a:latin typeface="Arial" pitchFamily="34" charset="0"/>
                <a:ea typeface="宋体" pitchFamily="2" charset="-122"/>
              </a:defRPr>
            </a:lvl3pPr>
            <a:lvl4pPr marL="1600200" indent="-228600" defTabSz="935038" eaLnBrk="0" hangingPunct="0">
              <a:defRPr b="1">
                <a:solidFill>
                  <a:schemeClr val="tx1"/>
                </a:solidFill>
                <a:latin typeface="Arial" pitchFamily="34" charset="0"/>
                <a:ea typeface="宋体" pitchFamily="2" charset="-122"/>
              </a:defRPr>
            </a:lvl4pPr>
            <a:lvl5pPr marL="2057400" indent="-228600" defTabSz="935038" eaLnBrk="0" hangingPunct="0">
              <a:defRPr b="1">
                <a:solidFill>
                  <a:schemeClr val="tx1"/>
                </a:solidFill>
                <a:latin typeface="Arial" pitchFamily="34" charset="0"/>
                <a:ea typeface="宋体" pitchFamily="2" charset="-122"/>
              </a:defRPr>
            </a:lvl5pPr>
            <a:lvl6pPr marL="2514600" indent="-228600" defTabSz="935038"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6pPr>
            <a:lvl7pPr marL="2971800" indent="-228600" defTabSz="935038"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7pPr>
            <a:lvl8pPr marL="3429000" indent="-228600" defTabSz="935038"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8pPr>
            <a:lvl9pPr marL="3886200" indent="-228600" defTabSz="935038"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9pPr>
          </a:lstStyle>
          <a:p>
            <a:pPr eaLnBrk="1" hangingPunct="1">
              <a:buFontTx/>
              <a:buChar char="•"/>
            </a:pPr>
            <a:fld id="{F1AE699F-F3FB-4B8E-9E74-D8FDD2B65554}" type="slidenum">
              <a:rPr lang="en-US" altLang="zh-CN" b="0">
                <a:solidFill>
                  <a:srgbClr val="000000"/>
                </a:solidFill>
              </a:rPr>
              <a:pPr eaLnBrk="1" hangingPunct="1">
                <a:buFontTx/>
                <a:buChar char="•"/>
              </a:pPr>
              <a:t>13</a:t>
            </a:fld>
            <a:endParaRPr lang="en-US" altLang="zh-CN" b="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txBox="1">
            <a:spLocks noGrp="1" noChangeArrowheads="1"/>
          </p:cNvSpPr>
          <p:nvPr/>
        </p:nvSpPr>
        <p:spPr bwMode="auto">
          <a:xfrm>
            <a:off x="3884080" y="8687013"/>
            <a:ext cx="2972824" cy="454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7" rIns="91412" bIns="45707" anchor="b"/>
          <a:lstStyle>
            <a:lvl1pPr defTabSz="917575" eaLnBrk="0" hangingPunct="0">
              <a:defRPr b="1">
                <a:solidFill>
                  <a:schemeClr val="tx1"/>
                </a:solidFill>
                <a:latin typeface="Arial" pitchFamily="34" charset="0"/>
                <a:ea typeface="宋体" pitchFamily="2" charset="-122"/>
              </a:defRPr>
            </a:lvl1pPr>
            <a:lvl2pPr marL="742950" indent="-285750" defTabSz="917575" eaLnBrk="0" hangingPunct="0">
              <a:defRPr b="1">
                <a:solidFill>
                  <a:schemeClr val="tx1"/>
                </a:solidFill>
                <a:latin typeface="Arial" pitchFamily="34" charset="0"/>
                <a:ea typeface="宋体" pitchFamily="2" charset="-122"/>
              </a:defRPr>
            </a:lvl2pPr>
            <a:lvl3pPr marL="1143000" indent="-228600" defTabSz="917575" eaLnBrk="0" hangingPunct="0">
              <a:defRPr b="1">
                <a:solidFill>
                  <a:schemeClr val="tx1"/>
                </a:solidFill>
                <a:latin typeface="Arial" pitchFamily="34" charset="0"/>
                <a:ea typeface="宋体" pitchFamily="2" charset="-122"/>
              </a:defRPr>
            </a:lvl3pPr>
            <a:lvl4pPr marL="1600200" indent="-228600" defTabSz="917575" eaLnBrk="0" hangingPunct="0">
              <a:defRPr b="1">
                <a:solidFill>
                  <a:schemeClr val="tx1"/>
                </a:solidFill>
                <a:latin typeface="Arial" pitchFamily="34" charset="0"/>
                <a:ea typeface="宋体" pitchFamily="2" charset="-122"/>
              </a:defRPr>
            </a:lvl4pPr>
            <a:lvl5pPr marL="2057400" indent="-228600" defTabSz="917575" eaLnBrk="0" hangingPunct="0">
              <a:defRPr b="1">
                <a:solidFill>
                  <a:schemeClr val="tx1"/>
                </a:solidFill>
                <a:latin typeface="Arial" pitchFamily="34" charset="0"/>
                <a:ea typeface="宋体" pitchFamily="2" charset="-122"/>
              </a:defRPr>
            </a:lvl5pPr>
            <a:lvl6pPr marL="2514600" indent="-228600" defTabSz="917575"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6pPr>
            <a:lvl7pPr marL="2971800" indent="-228600" defTabSz="917575"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7pPr>
            <a:lvl8pPr marL="3429000" indent="-228600" defTabSz="917575"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8pPr>
            <a:lvl9pPr marL="3886200" indent="-228600" defTabSz="917575"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9pPr>
          </a:lstStyle>
          <a:p>
            <a:pPr algn="r" fontAlgn="base">
              <a:lnSpc>
                <a:spcPct val="90000"/>
              </a:lnSpc>
              <a:spcBef>
                <a:spcPct val="0"/>
              </a:spcBef>
              <a:spcAft>
                <a:spcPct val="0"/>
              </a:spcAft>
            </a:pPr>
            <a:fld id="{E677B0EC-9003-40F1-92E5-4EDC22396BB0}" type="slidenum">
              <a:rPr lang="en-US" altLang="zh-CN" sz="1200">
                <a:solidFill>
                  <a:srgbClr val="000000"/>
                </a:solidFill>
                <a:cs typeface="Arial" pitchFamily="34" charset="0"/>
              </a:rPr>
              <a:pPr algn="r" fontAlgn="base">
                <a:lnSpc>
                  <a:spcPct val="90000"/>
                </a:lnSpc>
                <a:spcBef>
                  <a:spcPct val="0"/>
                </a:spcBef>
                <a:spcAft>
                  <a:spcPct val="0"/>
                </a:spcAft>
              </a:pPr>
              <a:t>15</a:t>
            </a:fld>
            <a:endParaRPr lang="en-US" altLang="zh-CN" sz="1200">
              <a:solidFill>
                <a:srgbClr val="000000"/>
              </a:solidFill>
              <a:cs typeface="Arial" pitchFamily="34" charset="0"/>
            </a:endParaRPr>
          </a:p>
        </p:txBody>
      </p:sp>
      <p:sp>
        <p:nvSpPr>
          <p:cNvPr id="172035" name="Rectangle 2"/>
          <p:cNvSpPr>
            <a:spLocks noGrp="1" noRot="1" noChangeAspect="1" noChangeArrowheads="1" noTextEdit="1"/>
          </p:cNvSpPr>
          <p:nvPr>
            <p:ph type="sldImg"/>
          </p:nvPr>
        </p:nvSpPr>
        <p:spPr>
          <a:xfrm>
            <a:off x="1143000" y="688975"/>
            <a:ext cx="4572000" cy="3430588"/>
          </a:xfrm>
        </p:spPr>
      </p:sp>
      <p:sp>
        <p:nvSpPr>
          <p:cNvPr id="172036" name="Rectangle 3"/>
          <p:cNvSpPr>
            <a:spLocks noGrp="1" noChangeArrowheads="1"/>
          </p:cNvSpPr>
          <p:nvPr>
            <p:ph type="body" idx="1"/>
          </p:nvPr>
        </p:nvSpPr>
        <p:spPr>
          <a:xfrm>
            <a:off x="913450" y="4343508"/>
            <a:ext cx="5031101" cy="410647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93" tIns="44096" rIns="88193" bIns="44096">
            <a:prstTxWarp prst="textNoShape">
              <a:avLst/>
            </a:prstTxWarp>
          </a:bodyPr>
          <a:lstStyle/>
          <a:p>
            <a:pPr eaLnBrk="1" hangingPunct="1"/>
            <a:r>
              <a:rPr lang="en-US" altLang="zh-CN" smtClean="0"/>
              <a:t>SMIC manufacturing facilities are located in China’s most developed areas and are close to end market places.    </a:t>
            </a:r>
          </a:p>
          <a:p>
            <a:pPr eaLnBrk="1" hangingPunct="1"/>
            <a:r>
              <a:rPr lang="en-US" altLang="zh-CN" smtClean="0"/>
              <a:t>(Bohai Rim, Yangtze River Delta, and Pearl River Delta).</a:t>
            </a:r>
          </a:p>
          <a:p>
            <a:pPr eaLnBrk="1" hangingPunct="1"/>
            <a:r>
              <a:rPr lang="en-US" altLang="zh-CN" smtClean="0"/>
              <a:t>To match our business strategy for meeting future growth and customer demands, SMIC continues to invest for future fab expansions.</a:t>
            </a:r>
          </a:p>
          <a:p>
            <a:pPr eaLnBrk="1" hangingPunct="1"/>
            <a:r>
              <a:rPr lang="en-US" altLang="zh-CN" smtClean="0"/>
              <a:t>In particular, we now have Beijing 12” Fab B2 under equipment installation.  We also have ShenZhen 8” began operation in 2014.</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幻灯片图像占位符 1"/>
          <p:cNvSpPr>
            <a:spLocks noGrp="1" noRot="1" noChangeAspect="1" noTextEdit="1"/>
          </p:cNvSpPr>
          <p:nvPr>
            <p:ph type="sldImg"/>
          </p:nvPr>
        </p:nvSpPr>
        <p:spPr/>
      </p:sp>
      <p:sp>
        <p:nvSpPr>
          <p:cNvPr id="17305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smtClean="0"/>
          </a:p>
        </p:txBody>
      </p:sp>
      <p:sp>
        <p:nvSpPr>
          <p:cNvPr id="17306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b="1">
                <a:solidFill>
                  <a:schemeClr val="tx1"/>
                </a:solidFill>
                <a:latin typeface="Arial" pitchFamily="34" charset="0"/>
                <a:ea typeface="宋体" pitchFamily="2" charset="-122"/>
              </a:defRPr>
            </a:lvl1pPr>
            <a:lvl2pPr marL="742950" indent="-285750" defTabSz="930275" eaLnBrk="0" hangingPunct="0">
              <a:defRPr b="1">
                <a:solidFill>
                  <a:schemeClr val="tx1"/>
                </a:solidFill>
                <a:latin typeface="Arial" pitchFamily="34" charset="0"/>
                <a:ea typeface="宋体" pitchFamily="2" charset="-122"/>
              </a:defRPr>
            </a:lvl2pPr>
            <a:lvl3pPr marL="1143000" indent="-228600" defTabSz="930275" eaLnBrk="0" hangingPunct="0">
              <a:defRPr b="1">
                <a:solidFill>
                  <a:schemeClr val="tx1"/>
                </a:solidFill>
                <a:latin typeface="Arial" pitchFamily="34" charset="0"/>
                <a:ea typeface="宋体" pitchFamily="2" charset="-122"/>
              </a:defRPr>
            </a:lvl3pPr>
            <a:lvl4pPr marL="1600200" indent="-228600" defTabSz="930275" eaLnBrk="0" hangingPunct="0">
              <a:defRPr b="1">
                <a:solidFill>
                  <a:schemeClr val="tx1"/>
                </a:solidFill>
                <a:latin typeface="Arial" pitchFamily="34" charset="0"/>
                <a:ea typeface="宋体" pitchFamily="2" charset="-122"/>
              </a:defRPr>
            </a:lvl4pPr>
            <a:lvl5pPr marL="2057400" indent="-228600" defTabSz="930275" eaLnBrk="0" hangingPunct="0">
              <a:defRPr b="1">
                <a:solidFill>
                  <a:schemeClr val="tx1"/>
                </a:solidFill>
                <a:latin typeface="Arial" pitchFamily="34" charset="0"/>
                <a:ea typeface="宋体" pitchFamily="2" charset="-122"/>
              </a:defRPr>
            </a:lvl5pPr>
            <a:lvl6pPr marL="2514600" indent="-228600" defTabSz="930275"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6pPr>
            <a:lvl7pPr marL="2971800" indent="-228600" defTabSz="930275"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7pPr>
            <a:lvl8pPr marL="3429000" indent="-228600" defTabSz="930275"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8pPr>
            <a:lvl9pPr marL="3886200" indent="-228600" defTabSz="930275"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9pPr>
          </a:lstStyle>
          <a:p>
            <a:pPr eaLnBrk="1" hangingPunct="1">
              <a:buFontTx/>
              <a:buChar char="•"/>
            </a:pPr>
            <a:fld id="{C754B891-888A-4E8A-AA38-E71DA585448C}" type="slidenum">
              <a:rPr lang="zh-CN" altLang="en-US" b="0">
                <a:solidFill>
                  <a:srgbClr val="000000"/>
                </a:solidFill>
              </a:rPr>
              <a:pPr eaLnBrk="1" hangingPunct="1">
                <a:buFontTx/>
                <a:buChar char="•"/>
              </a:pPr>
              <a:t>17</a:t>
            </a:fld>
            <a:endParaRPr lang="zh-CN" altLang="en-US" b="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幻灯片图像占位符 1"/>
          <p:cNvSpPr>
            <a:spLocks noGrp="1" noRot="1" noChangeAspect="1" noTextEdit="1"/>
          </p:cNvSpPr>
          <p:nvPr>
            <p:ph type="sldImg"/>
          </p:nvPr>
        </p:nvSpPr>
        <p:spPr/>
      </p:sp>
      <p:sp>
        <p:nvSpPr>
          <p:cNvPr id="17101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zh-CN" altLang="en-US" smtClean="0"/>
          </a:p>
        </p:txBody>
      </p:sp>
      <p:sp>
        <p:nvSpPr>
          <p:cNvPr id="17101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b="1">
                <a:solidFill>
                  <a:schemeClr val="tx1"/>
                </a:solidFill>
                <a:latin typeface="Arial" pitchFamily="34" charset="0"/>
                <a:ea typeface="宋体" pitchFamily="2" charset="-122"/>
              </a:defRPr>
            </a:lvl1pPr>
            <a:lvl2pPr marL="742950" indent="-285750" defTabSz="931863" eaLnBrk="0" hangingPunct="0">
              <a:defRPr b="1">
                <a:solidFill>
                  <a:schemeClr val="tx1"/>
                </a:solidFill>
                <a:latin typeface="Arial" pitchFamily="34" charset="0"/>
                <a:ea typeface="宋体" pitchFamily="2" charset="-122"/>
              </a:defRPr>
            </a:lvl2pPr>
            <a:lvl3pPr marL="1143000" indent="-228600" defTabSz="931863" eaLnBrk="0" hangingPunct="0">
              <a:defRPr b="1">
                <a:solidFill>
                  <a:schemeClr val="tx1"/>
                </a:solidFill>
                <a:latin typeface="Arial" pitchFamily="34" charset="0"/>
                <a:ea typeface="宋体" pitchFamily="2" charset="-122"/>
              </a:defRPr>
            </a:lvl3pPr>
            <a:lvl4pPr marL="1600200" indent="-228600" defTabSz="931863" eaLnBrk="0" hangingPunct="0">
              <a:defRPr b="1">
                <a:solidFill>
                  <a:schemeClr val="tx1"/>
                </a:solidFill>
                <a:latin typeface="Arial" pitchFamily="34" charset="0"/>
                <a:ea typeface="宋体" pitchFamily="2" charset="-122"/>
              </a:defRPr>
            </a:lvl4pPr>
            <a:lvl5pPr marL="2057400" indent="-228600" defTabSz="931863" eaLnBrk="0" hangingPunct="0">
              <a:defRPr b="1">
                <a:solidFill>
                  <a:schemeClr val="tx1"/>
                </a:solidFill>
                <a:latin typeface="Arial" pitchFamily="34" charset="0"/>
                <a:ea typeface="宋体" pitchFamily="2" charset="-122"/>
              </a:defRPr>
            </a:lvl5pPr>
            <a:lvl6pPr marL="2514600" indent="-228600" defTabSz="931863"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6pPr>
            <a:lvl7pPr marL="2971800" indent="-228600" defTabSz="931863"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7pPr>
            <a:lvl8pPr marL="3429000" indent="-228600" defTabSz="931863"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8pPr>
            <a:lvl9pPr marL="3886200" indent="-228600" defTabSz="931863"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9pPr>
          </a:lstStyle>
          <a:p>
            <a:pPr eaLnBrk="1" hangingPunct="1">
              <a:buFontTx/>
              <a:buChar char="•"/>
            </a:pPr>
            <a:fld id="{848155F6-8851-4AE3-AB12-A501C15AC59A}" type="slidenum">
              <a:rPr lang="en-US" altLang="zh-CN" b="0">
                <a:solidFill>
                  <a:srgbClr val="000000"/>
                </a:solidFill>
              </a:rPr>
              <a:pPr eaLnBrk="1" hangingPunct="1">
                <a:buFontTx/>
                <a:buChar char="•"/>
              </a:pPr>
              <a:t>18</a:t>
            </a:fld>
            <a:endParaRPr lang="en-US" altLang="zh-CN" b="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en-US" altLang="zh-CN" smtClean="0">
                <a:latin typeface="Calibri" pitchFamily="34" charset="0"/>
              </a:rPr>
              <a:t>Beside strong IP investment and development, SMIC also cultivates a well-established IP/EDA/Design Service Eco-system. In which, we co-work with many leading global and local partners to offer customers the combinations of products and service that best fit customers’ demands.</a:t>
            </a:r>
            <a:endParaRPr lang="zh-CN" altLang="en-US" smtClean="0">
              <a:latin typeface="Calibri" pitchFamily="34" charset="0"/>
            </a:endParaRPr>
          </a:p>
          <a:p>
            <a:endParaRPr lang="en-US" altLang="en-US" smtClean="0"/>
          </a:p>
          <a:p>
            <a:r>
              <a:rPr lang="en-US" altLang="en-US" smtClean="0"/>
              <a:t>Contact: Abel S.</a:t>
            </a: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b="1">
                <a:solidFill>
                  <a:schemeClr val="tx1"/>
                </a:solidFill>
                <a:latin typeface="Arial" pitchFamily="34" charset="0"/>
                <a:ea typeface="宋体" pitchFamily="2" charset="-122"/>
              </a:defRPr>
            </a:lvl1pPr>
            <a:lvl2pPr marL="742950" indent="-285750" defTabSz="931863" eaLnBrk="0" hangingPunct="0">
              <a:defRPr b="1">
                <a:solidFill>
                  <a:schemeClr val="tx1"/>
                </a:solidFill>
                <a:latin typeface="Arial" pitchFamily="34" charset="0"/>
                <a:ea typeface="宋体" pitchFamily="2" charset="-122"/>
              </a:defRPr>
            </a:lvl2pPr>
            <a:lvl3pPr marL="1143000" indent="-228600" defTabSz="931863" eaLnBrk="0" hangingPunct="0">
              <a:defRPr b="1">
                <a:solidFill>
                  <a:schemeClr val="tx1"/>
                </a:solidFill>
                <a:latin typeface="Arial" pitchFamily="34" charset="0"/>
                <a:ea typeface="宋体" pitchFamily="2" charset="-122"/>
              </a:defRPr>
            </a:lvl3pPr>
            <a:lvl4pPr marL="1600200" indent="-228600" defTabSz="931863" eaLnBrk="0" hangingPunct="0">
              <a:defRPr b="1">
                <a:solidFill>
                  <a:schemeClr val="tx1"/>
                </a:solidFill>
                <a:latin typeface="Arial" pitchFamily="34" charset="0"/>
                <a:ea typeface="宋体" pitchFamily="2" charset="-122"/>
              </a:defRPr>
            </a:lvl4pPr>
            <a:lvl5pPr marL="2057400" indent="-228600" defTabSz="931863" eaLnBrk="0" hangingPunct="0">
              <a:defRPr b="1">
                <a:solidFill>
                  <a:schemeClr val="tx1"/>
                </a:solidFill>
                <a:latin typeface="Arial" pitchFamily="34" charset="0"/>
                <a:ea typeface="宋体" pitchFamily="2" charset="-122"/>
              </a:defRPr>
            </a:lvl5pPr>
            <a:lvl6pPr marL="2514600" indent="-228600" defTabSz="931863"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6pPr>
            <a:lvl7pPr marL="2971800" indent="-228600" defTabSz="931863"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7pPr>
            <a:lvl8pPr marL="3429000" indent="-228600" defTabSz="931863"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8pPr>
            <a:lvl9pPr marL="3886200" indent="-228600" defTabSz="931863"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9pPr>
          </a:lstStyle>
          <a:p>
            <a:pPr eaLnBrk="1" hangingPunct="1">
              <a:buFontTx/>
              <a:buChar char="•"/>
            </a:pPr>
            <a:fld id="{10F17FEC-C469-4C81-8877-ABD2864B1710}" type="slidenum">
              <a:rPr lang="zh-CN" altLang="en-US" b="0">
                <a:solidFill>
                  <a:srgbClr val="000000"/>
                </a:solidFill>
              </a:rPr>
              <a:pPr eaLnBrk="1" hangingPunct="1">
                <a:buFontTx/>
                <a:buChar char="•"/>
              </a:pPr>
              <a:t>21</a:t>
            </a:fld>
            <a:endParaRPr lang="en-US" altLang="zh-CN" b="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latin typeface="Arial" charset="0"/>
                <a:ea typeface="宋体" charset="-122"/>
              </a:rPr>
              <a:t>SMIC offers a comprehensive technology portfolio comprising logic (including generic, low-leakage), mixed-signal/RF, high-voltage, NOR/NAND Flash, eNVM (eFlash, eEE-PROM, OTPROM), CMOS image sensors. We bring the most value-added solutions to customers.</a:t>
            </a:r>
          </a:p>
          <a:p>
            <a:endParaRPr lang="en-US" altLang="zh-CN" smtClean="0">
              <a:latin typeface="Arial" charset="0"/>
              <a:ea typeface="宋体" charset="-122"/>
            </a:endParaRPr>
          </a:p>
          <a:p>
            <a:r>
              <a:rPr lang="en-US" altLang="zh-CN" smtClean="0">
                <a:latin typeface="Arial" charset="0"/>
                <a:ea typeface="宋体" charset="-122"/>
              </a:rPr>
              <a:t>Blue dot shows that SMIC already has a technology node in production for an application.</a:t>
            </a:r>
          </a:p>
          <a:p>
            <a:r>
              <a:rPr lang="en-US" altLang="zh-CN" smtClean="0">
                <a:latin typeface="Arial" charset="0"/>
                <a:ea typeface="宋体" charset="-122"/>
              </a:rPr>
              <a:t>Orange dot shows that SMIC either has a technology node in early production or close to production for an application.</a:t>
            </a:r>
          </a:p>
          <a:p>
            <a:r>
              <a:rPr lang="en-US" altLang="zh-CN" smtClean="0">
                <a:latin typeface="Arial" charset="0"/>
                <a:ea typeface="宋体" charset="-122"/>
              </a:rPr>
              <a:t>Orange circle shows that SMIC has plans to have a technology node for an application.</a:t>
            </a:r>
          </a:p>
          <a:p>
            <a:endParaRPr lang="en-US" altLang="zh-CN" smtClean="0">
              <a:latin typeface="Arial" charset="0"/>
              <a:ea typeface="宋体" charset="-122"/>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01">
              <a:defRPr b="1">
                <a:solidFill>
                  <a:schemeClr val="tx1"/>
                </a:solidFill>
                <a:latin typeface="Arial" charset="0"/>
                <a:ea typeface="宋体" charset="-122"/>
              </a:defRPr>
            </a:lvl1pPr>
            <a:lvl2pPr marL="740350" indent="-284750" defTabSz="928601">
              <a:defRPr b="1">
                <a:solidFill>
                  <a:schemeClr val="tx1"/>
                </a:solidFill>
                <a:latin typeface="Arial" charset="0"/>
                <a:ea typeface="宋体" charset="-122"/>
              </a:defRPr>
            </a:lvl2pPr>
            <a:lvl3pPr marL="1139000" indent="-227800" defTabSz="928601">
              <a:defRPr b="1">
                <a:solidFill>
                  <a:schemeClr val="tx1"/>
                </a:solidFill>
                <a:latin typeface="Arial" charset="0"/>
                <a:ea typeface="宋体" charset="-122"/>
              </a:defRPr>
            </a:lvl3pPr>
            <a:lvl4pPr marL="1594599" indent="-227800" defTabSz="928601">
              <a:defRPr b="1">
                <a:solidFill>
                  <a:schemeClr val="tx1"/>
                </a:solidFill>
                <a:latin typeface="Arial" charset="0"/>
                <a:ea typeface="宋体" charset="-122"/>
              </a:defRPr>
            </a:lvl4pPr>
            <a:lvl5pPr marL="2050199" indent="-227800" defTabSz="928601">
              <a:defRPr b="1">
                <a:solidFill>
                  <a:schemeClr val="tx1"/>
                </a:solidFill>
                <a:latin typeface="Arial" charset="0"/>
                <a:ea typeface="宋体" charset="-122"/>
              </a:defRPr>
            </a:lvl5pPr>
            <a:lvl6pPr marL="2505799" indent="-227800" defTabSz="928601" eaLnBrk="0" fontAlgn="base" hangingPunct="0">
              <a:spcBef>
                <a:spcPct val="0"/>
              </a:spcBef>
              <a:spcAft>
                <a:spcPct val="0"/>
              </a:spcAft>
              <a:defRPr b="1">
                <a:solidFill>
                  <a:schemeClr val="tx1"/>
                </a:solidFill>
                <a:latin typeface="Arial" charset="0"/>
                <a:ea typeface="宋体" charset="-122"/>
              </a:defRPr>
            </a:lvl6pPr>
            <a:lvl7pPr marL="2961399" indent="-227800" defTabSz="928601" eaLnBrk="0" fontAlgn="base" hangingPunct="0">
              <a:spcBef>
                <a:spcPct val="0"/>
              </a:spcBef>
              <a:spcAft>
                <a:spcPct val="0"/>
              </a:spcAft>
              <a:defRPr b="1">
                <a:solidFill>
                  <a:schemeClr val="tx1"/>
                </a:solidFill>
                <a:latin typeface="Arial" charset="0"/>
                <a:ea typeface="宋体" charset="-122"/>
              </a:defRPr>
            </a:lvl7pPr>
            <a:lvl8pPr marL="3416999" indent="-227800" defTabSz="928601" eaLnBrk="0" fontAlgn="base" hangingPunct="0">
              <a:spcBef>
                <a:spcPct val="0"/>
              </a:spcBef>
              <a:spcAft>
                <a:spcPct val="0"/>
              </a:spcAft>
              <a:defRPr b="1">
                <a:solidFill>
                  <a:schemeClr val="tx1"/>
                </a:solidFill>
                <a:latin typeface="Arial" charset="0"/>
                <a:ea typeface="宋体" charset="-122"/>
              </a:defRPr>
            </a:lvl8pPr>
            <a:lvl9pPr marL="3872598" indent="-227800" defTabSz="928601" eaLnBrk="0" fontAlgn="base" hangingPunct="0">
              <a:spcBef>
                <a:spcPct val="0"/>
              </a:spcBef>
              <a:spcAft>
                <a:spcPct val="0"/>
              </a:spcAft>
              <a:defRPr b="1">
                <a:solidFill>
                  <a:schemeClr val="tx1"/>
                </a:solidFill>
                <a:latin typeface="Arial" charset="0"/>
                <a:ea typeface="宋体" charset="-122"/>
              </a:defRPr>
            </a:lvl9pPr>
          </a:lstStyle>
          <a:p>
            <a:pPr>
              <a:buFont typeface="Arial" charset="0"/>
              <a:buNone/>
            </a:pPr>
            <a:fld id="{6CC0FA63-6975-4703-B0F2-DD1759385BB1}" type="slidenum">
              <a:rPr lang="zh-CN" altLang="en-US" b="0" smtClean="0">
                <a:solidFill>
                  <a:srgbClr val="000000"/>
                </a:solidFill>
              </a:rPr>
              <a:pPr>
                <a:buFont typeface="Arial" charset="0"/>
                <a:buNone/>
              </a:pPr>
              <a:t>25</a:t>
            </a:fld>
            <a:endParaRPr lang="en-US" altLang="zh-CN" b="0"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1" y="2130803"/>
            <a:ext cx="7772412" cy="1470284"/>
          </a:xfrm>
          <a:prstGeom prst="rect">
            <a:avLst/>
          </a:prstGeo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2" y="3886888"/>
            <a:ext cx="6400810" cy="1752909"/>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8035" indent="0" algn="ctr">
              <a:buNone/>
              <a:defRPr/>
            </a:lvl7pPr>
            <a:lvl8pPr marL="2400935" indent="0" algn="ctr">
              <a:buNone/>
              <a:defRPr/>
            </a:lvl8pPr>
            <a:lvl9pPr marL="2743835" indent="0" algn="ctr">
              <a:buNone/>
              <a:defRPr/>
            </a:lvl9pPr>
          </a:lstStyle>
          <a:p>
            <a:r>
              <a:rPr lang="zh-CN" altLang="en-US" noProof="1" smtClean="0"/>
              <a:t>单击此处编辑母版副标题样式</a:t>
            </a:r>
            <a:endParaRPr lang="zh-CN" altLang="en-US" noProof="1"/>
          </a:p>
        </p:txBody>
      </p:sp>
    </p:spTree>
    <p:extLst>
      <p:ext uri="{BB962C8B-B14F-4D97-AF65-F5344CB8AC3E}">
        <p14:creationId xmlns:p14="http://schemas.microsoft.com/office/powerpoint/2010/main" val="1389468959"/>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1" y="274735"/>
            <a:ext cx="8229612" cy="1143201"/>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1" y="1600487"/>
            <a:ext cx="8229612" cy="4526761"/>
          </a:xfrm>
          <a:prstGeom prst="rect">
            <a:avLst/>
          </a:prstGeo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extLst>
      <p:ext uri="{BB962C8B-B14F-4D97-AF65-F5344CB8AC3E}">
        <p14:creationId xmlns:p14="http://schemas.microsoft.com/office/powerpoint/2010/main" val="3577724578"/>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Numbere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4140200" y="6538161"/>
            <a:ext cx="863600" cy="200055"/>
          </a:xfrm>
          <a:prstGeom prst="rect">
            <a:avLst/>
          </a:prstGeom>
        </p:spPr>
        <p:txBody>
          <a:bodyPr lIns="121917" tIns="60958" rIns="121917" bIns="60958"/>
          <a:lstStyle/>
          <a:p>
            <a:fld id="{8836216C-5BC3-7C44-80F8-E30864FFC228}" type="slidenum">
              <a:rPr lang="en-US" smtClean="0"/>
              <a:pPr/>
              <a:t>‹#›</a:t>
            </a:fld>
            <a:endParaRPr lang="en-US"/>
          </a:p>
        </p:txBody>
      </p:sp>
      <p:sp>
        <p:nvSpPr>
          <p:cNvPr id="6" name="Content Placeholder 5"/>
          <p:cNvSpPr>
            <a:spLocks noGrp="1"/>
          </p:cNvSpPr>
          <p:nvPr>
            <p:ph sz="quarter" idx="14"/>
          </p:nvPr>
        </p:nvSpPr>
        <p:spPr>
          <a:xfrm>
            <a:off x="160633" y="1428751"/>
            <a:ext cx="8753475" cy="4709160"/>
          </a:xfrm>
          <a:prstGeom prst="rect">
            <a:avLst/>
          </a:prstGeom>
        </p:spPr>
        <p:txBody>
          <a:bodyPr lIns="121917" tIns="60958" rIns="121917" bIns="60958"/>
          <a:lstStyle>
            <a:lvl1pPr marL="322883" indent="-322883">
              <a:buClr>
                <a:schemeClr val="tx2"/>
              </a:buClr>
              <a:buSzPct val="65000"/>
              <a:buFont typeface="+mj-lt"/>
              <a:buAutoNum type="arabicPeriod"/>
              <a:defRPr/>
            </a:lvl1pPr>
            <a:lvl2pPr marL="645763" indent="-234303">
              <a:buClr>
                <a:schemeClr val="tx1"/>
              </a:buClr>
              <a:buSzPct val="65000"/>
              <a:buFont typeface="+mj-lt"/>
              <a:buAutoNum type="arabicPeriod"/>
              <a:defRPr/>
            </a:lvl2pPr>
            <a:lvl3pPr marL="1050080" indent="-227161">
              <a:buClr>
                <a:schemeClr val="tx2"/>
              </a:buClr>
              <a:buSzPct val="65000"/>
              <a:buFont typeface="+mj-lt"/>
              <a:buAutoNum type="arabicPeriod"/>
              <a:defRPr/>
            </a:lvl3pPr>
            <a:lvl4pPr marL="1454396" indent="-220017">
              <a:buClr>
                <a:schemeClr val="tx1"/>
              </a:buClr>
              <a:buSzPct val="65000"/>
              <a:buFont typeface="+mj-lt"/>
              <a:buAutoNum type="arabicPeriod"/>
              <a:defRPr/>
            </a:lvl4pPr>
            <a:lvl5pPr marL="1854426" indent="-208588">
              <a:buClr>
                <a:schemeClr val="tx2"/>
              </a:buClr>
              <a:buSzPct val="65000"/>
              <a:buFont typeface="+mj-lt"/>
              <a:buAutoNum type="arabicPeriod"/>
              <a:defRPr/>
            </a:lvl5pPr>
          </a:lstStyle>
          <a:p>
            <a:pPr lvl="0"/>
            <a:r>
              <a:rPr lang="nl-BE" dirty="0" smtClean="0"/>
              <a:t>Click to edit Master text styles</a:t>
            </a:r>
          </a:p>
          <a:p>
            <a:pPr lvl="1"/>
            <a:r>
              <a:rPr lang="nl-BE" dirty="0" smtClean="0"/>
              <a:t>Second level</a:t>
            </a:r>
          </a:p>
          <a:p>
            <a:pPr lvl="2"/>
            <a:r>
              <a:rPr lang="nl-BE" dirty="0" smtClean="0"/>
              <a:t>Third level</a:t>
            </a:r>
          </a:p>
          <a:p>
            <a:pPr lvl="3"/>
            <a:r>
              <a:rPr lang="nl-BE" dirty="0" smtClean="0"/>
              <a:t>Fourth level</a:t>
            </a:r>
          </a:p>
          <a:p>
            <a:pPr lvl="4"/>
            <a:r>
              <a:rPr lang="nl-BE" dirty="0" smtClean="0"/>
              <a:t>Fifth level</a:t>
            </a:r>
            <a:endParaRPr lang="en-US" dirty="0"/>
          </a:p>
        </p:txBody>
      </p:sp>
    </p:spTree>
    <p:extLst>
      <p:ext uri="{BB962C8B-B14F-4D97-AF65-F5344CB8AC3E}">
        <p14:creationId xmlns:p14="http://schemas.microsoft.com/office/powerpoint/2010/main" val="289105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Picture 6" descr="0-0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0" y="6256338"/>
            <a:ext cx="10541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5" descr="先-0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95388" y="615950"/>
            <a:ext cx="66500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noChangeArrowheads="1"/>
          </p:cNvSpPr>
          <p:nvPr>
            <p:ph type="sldNum" sz="quarter" idx="10"/>
          </p:nvPr>
        </p:nvSpPr>
        <p:spPr/>
        <p:txBody>
          <a:bodyPr/>
          <a:lstStyle>
            <a:lvl1pPr algn="l" eaLnBrk="1" hangingPunct="1">
              <a:buFont typeface="Arial" pitchFamily="34" charset="0"/>
              <a:buNone/>
              <a:defRPr sz="1100" b="0">
                <a:solidFill>
                  <a:srgbClr val="4B4B4B"/>
                </a:solidFill>
              </a:defRPr>
            </a:lvl1pPr>
          </a:lstStyle>
          <a:p>
            <a:pPr>
              <a:defRPr/>
            </a:pPr>
            <a:fld id="{82D3D5F8-3AA8-413B-912B-A6B126914FDA}" type="slidenum">
              <a:rPr lang="en-US"/>
              <a:pPr>
                <a:defRPr/>
              </a:pPr>
              <a:t>‹#›</a:t>
            </a:fld>
            <a:endParaRPr lang="en-US" dirty="0"/>
          </a:p>
        </p:txBody>
      </p:sp>
    </p:spTree>
    <p:extLst>
      <p:ext uri="{BB962C8B-B14F-4D97-AF65-F5344CB8AC3E}">
        <p14:creationId xmlns:p14="http://schemas.microsoft.com/office/powerpoint/2010/main" val="551545783"/>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Picture 6" descr="0-0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0" y="6256338"/>
            <a:ext cx="10541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5" descr="先-0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95388" y="615950"/>
            <a:ext cx="66500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noChangeArrowheads="1"/>
          </p:cNvSpPr>
          <p:nvPr>
            <p:ph type="sldNum" sz="quarter" idx="10"/>
          </p:nvPr>
        </p:nvSpPr>
        <p:spPr/>
        <p:txBody>
          <a:bodyPr/>
          <a:lstStyle>
            <a:lvl1pPr algn="l" eaLnBrk="1" hangingPunct="1">
              <a:buFont typeface="Arial" pitchFamily="34" charset="0"/>
              <a:buNone/>
              <a:defRPr sz="1100" b="0">
                <a:solidFill>
                  <a:srgbClr val="4B4B4B"/>
                </a:solidFill>
              </a:defRPr>
            </a:lvl1pPr>
          </a:lstStyle>
          <a:p>
            <a:pPr>
              <a:defRPr/>
            </a:pPr>
            <a:fld id="{A9C95ACC-8D54-4B4E-B70F-EB9F0562B780}" type="slidenum">
              <a:rPr lang="en-US"/>
              <a:pPr>
                <a:defRPr/>
              </a:pPr>
              <a:t>‹#›</a:t>
            </a:fld>
            <a:endParaRPr lang="en-US" dirty="0"/>
          </a:p>
        </p:txBody>
      </p:sp>
    </p:spTree>
    <p:extLst>
      <p:ext uri="{BB962C8B-B14F-4D97-AF65-F5344CB8AC3E}">
        <p14:creationId xmlns:p14="http://schemas.microsoft.com/office/powerpoint/2010/main" val="1300682289"/>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04900" y="268288"/>
            <a:ext cx="7623175" cy="5842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47700" y="1093788"/>
            <a:ext cx="7734300" cy="4960937"/>
          </a:xfrm>
          <a:prstGeom prst="rect">
            <a:avLst/>
          </a:prstGeom>
        </p:spPr>
        <p:txBody>
          <a:bodyPr/>
          <a:lstStyle>
            <a:lvl2pPr marL="571500" indent="-228600">
              <a:buFont typeface="Verdana" panose="020B0604030504040204" pitchFamily="34" charset="0"/>
              <a:buChar char="−"/>
              <a:defRPr sz="1800"/>
            </a:lvl2pPr>
            <a:lvl3pPr marL="914400" indent="-228600">
              <a:buFont typeface="Wingdings" panose="05000000000000000000" pitchFamily="2" charset="2"/>
              <a:buChar char="§"/>
              <a:defRPr/>
            </a:lvl3pPr>
            <a:lvl4pPr marL="1257300" indent="-228600">
              <a:buFont typeface="Verdana" panose="020B0604030504040204" pitchFamily="34" charset="0"/>
              <a:buChar char="−"/>
              <a:defRPr/>
            </a:lvl4pPr>
            <a:lvl5pPr marL="1600200" indent="-228600">
              <a:buFont typeface="Wingdings" panose="05000000000000000000" pitchFamily="2" charset="2"/>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noChangeArrowheads="1"/>
          </p:cNvSpPr>
          <p:nvPr>
            <p:ph type="sldNum" sz="quarter" idx="10"/>
          </p:nvPr>
        </p:nvSpPr>
        <p:spPr/>
        <p:txBody>
          <a:bodyPr/>
          <a:lstStyle>
            <a:lvl1pPr algn="l" eaLnBrk="1" hangingPunct="1">
              <a:buFont typeface="Arial" pitchFamily="34" charset="0"/>
              <a:buNone/>
              <a:defRPr/>
            </a:lvl1pPr>
          </a:lstStyle>
          <a:p>
            <a:pPr>
              <a:defRPr/>
            </a:pPr>
            <a:fld id="{93EC4469-BA19-4ABB-BC8C-4034CC778289}" type="slidenum">
              <a:rPr lang="en-US"/>
              <a:pPr>
                <a:defRPr/>
              </a:pPr>
              <a:t>‹#›</a:t>
            </a:fld>
            <a:endParaRPr lang="en-US" dirty="0"/>
          </a:p>
        </p:txBody>
      </p:sp>
    </p:spTree>
    <p:extLst>
      <p:ext uri="{BB962C8B-B14F-4D97-AF65-F5344CB8AC3E}">
        <p14:creationId xmlns:p14="http://schemas.microsoft.com/office/powerpoint/2010/main" val="977856469"/>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690688" y="-26988"/>
            <a:ext cx="7273925" cy="914401"/>
          </a:xfrm>
          <a:prstGeom prst="rect">
            <a:avLst/>
          </a:prstGeom>
        </p:spPr>
        <p:txBody>
          <a:bodyPr/>
          <a:lstStyle>
            <a:lvl1pPr algn="r">
              <a:defRPr/>
            </a:lvl1pPr>
          </a:lstStyle>
          <a:p>
            <a:r>
              <a:rPr lang="zh-CN" altLang="en-US" smtClean="0"/>
              <a:t>单击此处编辑母版标题样式</a:t>
            </a:r>
            <a:endParaRPr lang="zh-CN" altLang="en-US"/>
          </a:p>
        </p:txBody>
      </p:sp>
    </p:spTree>
    <p:extLst>
      <p:ext uri="{BB962C8B-B14F-4D97-AF65-F5344CB8AC3E}">
        <p14:creationId xmlns:p14="http://schemas.microsoft.com/office/powerpoint/2010/main" val="2598177284"/>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1" y="274735"/>
            <a:ext cx="8229612" cy="1143201"/>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1" y="1600487"/>
            <a:ext cx="8229612" cy="4526761"/>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extLst>
      <p:ext uri="{BB962C8B-B14F-4D97-AF65-F5344CB8AC3E}">
        <p14:creationId xmlns:p14="http://schemas.microsoft.com/office/powerpoint/2010/main" val="1052508104"/>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5051559"/>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639826"/>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39385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1" y="274735"/>
            <a:ext cx="8229612" cy="1143201"/>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1" y="1600487"/>
            <a:ext cx="8229612" cy="4526761"/>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pic>
        <p:nvPicPr>
          <p:cNvPr id="4" name="Picture 6" descr="0-0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0316" y="2458"/>
            <a:ext cx="1703769" cy="119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4836927"/>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04900" y="268288"/>
            <a:ext cx="7623175" cy="5842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66775" y="1093795"/>
            <a:ext cx="7734300" cy="49609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5059727"/>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817501561"/>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486605"/>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432589"/>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196164"/>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712162"/>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Picture 6" descr="0-0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0" y="6256338"/>
            <a:ext cx="10541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5" descr="先-0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95388" y="615950"/>
            <a:ext cx="66500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noChangeArrowheads="1"/>
          </p:cNvSpPr>
          <p:nvPr>
            <p:ph type="sldNum" sz="quarter" idx="10"/>
          </p:nvPr>
        </p:nvSpPr>
        <p:spPr/>
        <p:txBody>
          <a:bodyPr/>
          <a:lstStyle>
            <a:lvl1pPr algn="l" eaLnBrk="1" hangingPunct="1">
              <a:buFont typeface="Arial" pitchFamily="34" charset="0"/>
              <a:buNone/>
              <a:defRPr sz="1100" b="0">
                <a:solidFill>
                  <a:srgbClr val="4B4B4B"/>
                </a:solidFill>
              </a:defRPr>
            </a:lvl1pPr>
          </a:lstStyle>
          <a:p>
            <a:pPr>
              <a:defRPr/>
            </a:pPr>
            <a:fld id="{44DC2A55-237A-467A-88AE-F9170C6AC87D}" type="slidenum">
              <a:rPr lang="en-US"/>
              <a:pPr>
                <a:defRPr/>
              </a:pPr>
              <a:t>‹#›</a:t>
            </a:fld>
            <a:endParaRPr lang="en-US" dirty="0"/>
          </a:p>
        </p:txBody>
      </p:sp>
    </p:spTree>
    <p:extLst>
      <p:ext uri="{BB962C8B-B14F-4D97-AF65-F5344CB8AC3E}">
        <p14:creationId xmlns:p14="http://schemas.microsoft.com/office/powerpoint/2010/main" val="18369732"/>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Picture 6" descr="0-0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0" y="6256338"/>
            <a:ext cx="10541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5" descr="先-0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95388" y="615950"/>
            <a:ext cx="66500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noChangeArrowheads="1"/>
          </p:cNvSpPr>
          <p:nvPr>
            <p:ph type="sldNum" sz="quarter" idx="10"/>
          </p:nvPr>
        </p:nvSpPr>
        <p:spPr/>
        <p:txBody>
          <a:bodyPr/>
          <a:lstStyle>
            <a:lvl1pPr algn="l" eaLnBrk="1" hangingPunct="1">
              <a:buFont typeface="Arial" pitchFamily="34" charset="0"/>
              <a:buNone/>
              <a:defRPr sz="1100" b="0">
                <a:solidFill>
                  <a:srgbClr val="4B4B4B"/>
                </a:solidFill>
              </a:defRPr>
            </a:lvl1pPr>
          </a:lstStyle>
          <a:p>
            <a:pPr>
              <a:defRPr/>
            </a:pPr>
            <a:fld id="{97867CAB-124F-4053-91D9-8F6E29D4ECCD}" type="slidenum">
              <a:rPr lang="en-US"/>
              <a:pPr>
                <a:defRPr/>
              </a:pPr>
              <a:t>‹#›</a:t>
            </a:fld>
            <a:endParaRPr lang="en-US" dirty="0"/>
          </a:p>
        </p:txBody>
      </p:sp>
    </p:spTree>
    <p:extLst>
      <p:ext uri="{BB962C8B-B14F-4D97-AF65-F5344CB8AC3E}">
        <p14:creationId xmlns:p14="http://schemas.microsoft.com/office/powerpoint/2010/main" val="624712348"/>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04900" y="268288"/>
            <a:ext cx="7623175" cy="5842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47700" y="1093788"/>
            <a:ext cx="7734300" cy="4960937"/>
          </a:xfrm>
          <a:prstGeom prst="rect">
            <a:avLst/>
          </a:prstGeom>
        </p:spPr>
        <p:txBody>
          <a:bodyPr/>
          <a:lstStyle>
            <a:lvl2pPr marL="571500" indent="-228600">
              <a:buFont typeface="Verdana" panose="020B0604030504040204" pitchFamily="34" charset="0"/>
              <a:buChar char="−"/>
              <a:defRPr sz="1800"/>
            </a:lvl2pPr>
            <a:lvl3pPr marL="914400" indent="-228600">
              <a:buFont typeface="Wingdings" panose="05000000000000000000" pitchFamily="2" charset="2"/>
              <a:buChar char="§"/>
              <a:defRPr/>
            </a:lvl3pPr>
            <a:lvl4pPr marL="1257300" indent="-228600">
              <a:buFont typeface="Verdana" panose="020B0604030504040204" pitchFamily="34" charset="0"/>
              <a:buChar char="−"/>
              <a:defRPr/>
            </a:lvl4pPr>
            <a:lvl5pPr marL="1600200" indent="-228600">
              <a:buFont typeface="Wingdings" panose="05000000000000000000" pitchFamily="2" charset="2"/>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noChangeArrowheads="1"/>
          </p:cNvSpPr>
          <p:nvPr>
            <p:ph type="sldNum" sz="quarter" idx="10"/>
          </p:nvPr>
        </p:nvSpPr>
        <p:spPr/>
        <p:txBody>
          <a:bodyPr/>
          <a:lstStyle>
            <a:lvl1pPr algn="l" eaLnBrk="1" hangingPunct="1">
              <a:buFont typeface="Arial" pitchFamily="34" charset="0"/>
              <a:buNone/>
              <a:defRPr/>
            </a:lvl1pPr>
          </a:lstStyle>
          <a:p>
            <a:pPr>
              <a:defRPr/>
            </a:pPr>
            <a:fld id="{5A59C2A0-BE87-49C2-B777-A98D615AEDDC}" type="slidenum">
              <a:rPr lang="en-US"/>
              <a:pPr>
                <a:defRPr/>
              </a:pPr>
              <a:t>‹#›</a:t>
            </a:fld>
            <a:endParaRPr lang="en-US" dirty="0"/>
          </a:p>
        </p:txBody>
      </p:sp>
    </p:spTree>
    <p:extLst>
      <p:ext uri="{BB962C8B-B14F-4D97-AF65-F5344CB8AC3E}">
        <p14:creationId xmlns:p14="http://schemas.microsoft.com/office/powerpoint/2010/main" val="2657686952"/>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690688" y="-26988"/>
            <a:ext cx="7273925" cy="914401"/>
          </a:xfrm>
          <a:prstGeom prst="rect">
            <a:avLst/>
          </a:prstGeom>
        </p:spPr>
        <p:txBody>
          <a:bodyPr/>
          <a:lstStyle>
            <a:lvl1pPr algn="r">
              <a:defRPr/>
            </a:lvl1pPr>
          </a:lstStyle>
          <a:p>
            <a:r>
              <a:rPr lang="zh-CN" altLang="en-US" smtClean="0"/>
              <a:t>单击此处编辑母版标题样式</a:t>
            </a:r>
            <a:endParaRPr lang="zh-CN" altLang="en-US"/>
          </a:p>
        </p:txBody>
      </p:sp>
    </p:spTree>
    <p:extLst>
      <p:ext uri="{BB962C8B-B14F-4D97-AF65-F5344CB8AC3E}">
        <p14:creationId xmlns:p14="http://schemas.microsoft.com/office/powerpoint/2010/main" val="36314679"/>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4" y="4407679"/>
            <a:ext cx="7772412" cy="1362316"/>
          </a:xfrm>
          <a:prstGeom prst="rect">
            <a:avLst/>
          </a:prstGeom>
        </p:spPr>
        <p:txBody>
          <a:bodyPr anchor="t"/>
          <a:lstStyle>
            <a:lvl1pPr algn="l">
              <a:defRPr sz="3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4" y="2907227"/>
            <a:ext cx="7772412" cy="1500452"/>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8035" indent="0">
              <a:buNone/>
              <a:defRPr sz="1050"/>
            </a:lvl7pPr>
            <a:lvl8pPr marL="2400935" indent="0">
              <a:buNone/>
              <a:defRPr sz="1050"/>
            </a:lvl8pPr>
            <a:lvl9pPr marL="2743835" indent="0">
              <a:buNone/>
              <a:defRPr sz="1050"/>
            </a:lvl9pPr>
          </a:lstStyle>
          <a:p>
            <a:pPr lvl="0"/>
            <a:r>
              <a:rPr lang="zh-CN" altLang="en-US" noProof="1" smtClean="0"/>
              <a:t>单击此处编辑母版文本样式</a:t>
            </a:r>
          </a:p>
        </p:txBody>
      </p:sp>
    </p:spTree>
    <p:extLst>
      <p:ext uri="{BB962C8B-B14F-4D97-AF65-F5344CB8AC3E}">
        <p14:creationId xmlns:p14="http://schemas.microsoft.com/office/powerpoint/2010/main" val="4015997986"/>
      </p:ext>
    </p:extLst>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Picture 6" descr="0-0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0" y="6256338"/>
            <a:ext cx="10541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5" descr="先-0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95388" y="615950"/>
            <a:ext cx="66500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noChangeArrowheads="1"/>
          </p:cNvSpPr>
          <p:nvPr>
            <p:ph type="sldNum" sz="quarter" idx="10"/>
          </p:nvPr>
        </p:nvSpPr>
        <p:spPr/>
        <p:txBody>
          <a:bodyPr/>
          <a:lstStyle>
            <a:lvl1pPr algn="l" eaLnBrk="1" hangingPunct="1">
              <a:buFont typeface="Arial" pitchFamily="34" charset="0"/>
              <a:buNone/>
              <a:defRPr sz="1100" b="0">
                <a:solidFill>
                  <a:srgbClr val="4B4B4B"/>
                </a:solidFill>
              </a:defRPr>
            </a:lvl1pPr>
          </a:lstStyle>
          <a:p>
            <a:pPr>
              <a:defRPr/>
            </a:pPr>
            <a:fld id="{EF6005DF-E29A-4989-8D57-12F1F9F98C72}" type="slidenum">
              <a:rPr lang="en-US"/>
              <a:pPr>
                <a:defRPr/>
              </a:pPr>
              <a:t>‹#›</a:t>
            </a:fld>
            <a:endParaRPr lang="en-US" dirty="0"/>
          </a:p>
        </p:txBody>
      </p:sp>
    </p:spTree>
    <p:extLst>
      <p:ext uri="{BB962C8B-B14F-4D97-AF65-F5344CB8AC3E}">
        <p14:creationId xmlns:p14="http://schemas.microsoft.com/office/powerpoint/2010/main" val="98711038"/>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Picture 6" descr="0-0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0" y="6256338"/>
            <a:ext cx="10541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5" descr="先-0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95388" y="615950"/>
            <a:ext cx="66500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noChangeArrowheads="1"/>
          </p:cNvSpPr>
          <p:nvPr>
            <p:ph type="sldNum" sz="quarter" idx="10"/>
          </p:nvPr>
        </p:nvSpPr>
        <p:spPr/>
        <p:txBody>
          <a:bodyPr/>
          <a:lstStyle>
            <a:lvl1pPr algn="l" eaLnBrk="1" hangingPunct="1">
              <a:buFont typeface="Arial" pitchFamily="34" charset="0"/>
              <a:buNone/>
              <a:defRPr sz="1100" b="0">
                <a:solidFill>
                  <a:srgbClr val="4B4B4B"/>
                </a:solidFill>
              </a:defRPr>
            </a:lvl1pPr>
          </a:lstStyle>
          <a:p>
            <a:pPr>
              <a:defRPr/>
            </a:pPr>
            <a:fld id="{900E286E-CBF2-4E1B-96E2-97E1D7099233}" type="slidenum">
              <a:rPr lang="en-US"/>
              <a:pPr>
                <a:defRPr/>
              </a:pPr>
              <a:t>‹#›</a:t>
            </a:fld>
            <a:endParaRPr lang="en-US" dirty="0"/>
          </a:p>
        </p:txBody>
      </p:sp>
    </p:spTree>
    <p:extLst>
      <p:ext uri="{BB962C8B-B14F-4D97-AF65-F5344CB8AC3E}">
        <p14:creationId xmlns:p14="http://schemas.microsoft.com/office/powerpoint/2010/main" val="2320469764"/>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04900" y="268288"/>
            <a:ext cx="7623175" cy="5842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47700" y="1093795"/>
            <a:ext cx="7734300" cy="4960937"/>
          </a:xfrm>
          <a:prstGeom prst="rect">
            <a:avLst/>
          </a:prstGeom>
        </p:spPr>
        <p:txBody>
          <a:bodyPr/>
          <a:lstStyle>
            <a:lvl2pPr marL="571500" indent="-228600">
              <a:buFont typeface="Verdana" panose="020B0604030504040204" pitchFamily="34" charset="0"/>
              <a:buChar char="−"/>
              <a:defRPr sz="1800"/>
            </a:lvl2pPr>
            <a:lvl3pPr marL="914400" indent="-228600">
              <a:buFont typeface="Wingdings" panose="05000000000000000000" pitchFamily="2" charset="2"/>
              <a:buChar char="§"/>
              <a:defRPr/>
            </a:lvl3pPr>
            <a:lvl4pPr marL="1257300" indent="-228600">
              <a:buFont typeface="Verdana" panose="020B0604030504040204" pitchFamily="34" charset="0"/>
              <a:buChar char="−"/>
              <a:defRPr/>
            </a:lvl4pPr>
            <a:lvl5pPr marL="1600200" indent="-228600">
              <a:buFont typeface="Wingdings" panose="05000000000000000000" pitchFamily="2" charset="2"/>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noChangeArrowheads="1"/>
          </p:cNvSpPr>
          <p:nvPr>
            <p:ph type="sldNum" sz="quarter" idx="10"/>
          </p:nvPr>
        </p:nvSpPr>
        <p:spPr/>
        <p:txBody>
          <a:bodyPr/>
          <a:lstStyle>
            <a:lvl1pPr algn="l" eaLnBrk="1" hangingPunct="1">
              <a:buFont typeface="Arial" pitchFamily="34" charset="0"/>
              <a:buNone/>
              <a:defRPr/>
            </a:lvl1pPr>
          </a:lstStyle>
          <a:p>
            <a:pPr>
              <a:defRPr/>
            </a:pPr>
            <a:fld id="{392FC88F-C747-4CE5-8722-F64AEC5FB406}" type="slidenum">
              <a:rPr lang="en-US"/>
              <a:pPr>
                <a:defRPr/>
              </a:pPr>
              <a:t>‹#›</a:t>
            </a:fld>
            <a:endParaRPr lang="en-US" dirty="0"/>
          </a:p>
        </p:txBody>
      </p:sp>
    </p:spTree>
    <p:extLst>
      <p:ext uri="{BB962C8B-B14F-4D97-AF65-F5344CB8AC3E}">
        <p14:creationId xmlns:p14="http://schemas.microsoft.com/office/powerpoint/2010/main" val="2503829598"/>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516"/>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algn="ctr" eaLnBrk="0" hangingPunct="0">
              <a:lnSpc>
                <a:spcPct val="90000"/>
              </a:lnSpc>
              <a:buFontTx/>
              <a:buNone/>
              <a:defRPr>
                <a:solidFill>
                  <a:srgbClr val="4B4B4B"/>
                </a:solidFill>
                <a:latin typeface="Arial" pitchFamily="34" charset="0"/>
                <a:ea typeface="宋体" pitchFamily="2" charset="-122"/>
              </a:defRPr>
            </a:lvl1pPr>
          </a:lstStyle>
          <a:p>
            <a:pPr fontAlgn="base">
              <a:spcBef>
                <a:spcPct val="0"/>
              </a:spcBef>
              <a:spcAft>
                <a:spcPct val="0"/>
              </a:spcAft>
              <a:defRPr/>
            </a:pPr>
            <a:fld id="{8BCDC8A4-1B20-4FC5-BA44-464B47D81337}" type="datetimeFigureOut">
              <a:rPr lang="zh-CN" altLang="en-US" b="1"/>
              <a:pPr fontAlgn="base">
                <a:spcBef>
                  <a:spcPct val="0"/>
                </a:spcBef>
                <a:spcAft>
                  <a:spcPct val="0"/>
                </a:spcAft>
                <a:defRPr/>
              </a:pPr>
              <a:t>2017-3-21</a:t>
            </a:fld>
            <a:endParaRPr lang="zh-CN" altLang="en-US" b="1"/>
          </a:p>
        </p:txBody>
      </p:sp>
      <p:sp>
        <p:nvSpPr>
          <p:cNvPr id="5" name="页脚占位符 4"/>
          <p:cNvSpPr>
            <a:spLocks noGrp="1"/>
          </p:cNvSpPr>
          <p:nvPr>
            <p:ph type="ftr" sz="quarter" idx="11"/>
          </p:nvPr>
        </p:nvSpPr>
        <p:spPr>
          <a:xfrm>
            <a:off x="866775" y="6619875"/>
            <a:ext cx="2055813" cy="168275"/>
          </a:xfrm>
          <a:prstGeom prst="rect">
            <a:avLst/>
          </a:prstGeom>
        </p:spPr>
        <p:txBody>
          <a:bodyPr/>
          <a:lstStyle>
            <a:lvl1pPr algn="ctr" eaLnBrk="0" hangingPunct="0">
              <a:lnSpc>
                <a:spcPct val="90000"/>
              </a:lnSpc>
              <a:buFontTx/>
              <a:buNone/>
              <a:defRPr>
                <a:solidFill>
                  <a:srgbClr val="4B4B4B"/>
                </a:solidFill>
                <a:latin typeface="Arial"/>
                <a:ea typeface="宋体" pitchFamily="2" charset="-122"/>
              </a:defRPr>
            </a:lvl1pPr>
          </a:lstStyle>
          <a:p>
            <a:pPr fontAlgn="base">
              <a:spcBef>
                <a:spcPct val="0"/>
              </a:spcBef>
              <a:spcAft>
                <a:spcPct val="0"/>
              </a:spcAft>
              <a:defRPr/>
            </a:pPr>
            <a:endParaRPr lang="zh-CN" altLang="en-US" b="1"/>
          </a:p>
        </p:txBody>
      </p:sp>
      <p:sp>
        <p:nvSpPr>
          <p:cNvPr id="6" name="灯片编号占位符 5"/>
          <p:cNvSpPr>
            <a:spLocks noGrp="1"/>
          </p:cNvSpPr>
          <p:nvPr>
            <p:ph type="sldNum" sz="quarter" idx="12"/>
          </p:nvPr>
        </p:nvSpPr>
        <p:spPr/>
        <p:txBody>
          <a:bodyPr/>
          <a:lstStyle>
            <a:lvl1pPr algn="ctr" eaLnBrk="0" hangingPunct="0">
              <a:lnSpc>
                <a:spcPct val="90000"/>
              </a:lnSpc>
              <a:buFont typeface="Arial" pitchFamily="34" charset="0"/>
              <a:buNone/>
              <a:defRPr>
                <a:ea typeface="宋体" pitchFamily="2" charset="-122"/>
              </a:defRPr>
            </a:lvl1pPr>
          </a:lstStyle>
          <a:p>
            <a:pPr>
              <a:defRPr/>
            </a:pPr>
            <a:fld id="{ADDB1751-E432-4E56-947A-F2AEFC9EC286}" type="slidenum">
              <a:rPr lang="zh-CN" altLang="en-US"/>
              <a:pPr>
                <a:defRPr/>
              </a:pPr>
              <a:t>‹#›</a:t>
            </a:fld>
            <a:endParaRPr lang="zh-CN" altLang="en-US"/>
          </a:p>
        </p:txBody>
      </p:sp>
    </p:spTree>
    <p:extLst>
      <p:ext uri="{BB962C8B-B14F-4D97-AF65-F5344CB8AC3E}">
        <p14:creationId xmlns:p14="http://schemas.microsoft.com/office/powerpoint/2010/main" val="1690790646"/>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0040" y="178812"/>
            <a:ext cx="8503920" cy="58477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20040" y="886120"/>
            <a:ext cx="4175760" cy="5240043"/>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886120"/>
            <a:ext cx="4175760" cy="5240043"/>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866775" y="6619875"/>
            <a:ext cx="2055813" cy="168275"/>
          </a:xfrm>
          <a:prstGeom prst="rect">
            <a:avLst/>
          </a:prstGeom>
        </p:spPr>
        <p:txBody>
          <a:bodyPr/>
          <a:lstStyle>
            <a:lvl1pPr algn="ctr" eaLnBrk="0" hangingPunct="0">
              <a:defRPr>
                <a:solidFill>
                  <a:srgbClr val="4B4B4B"/>
                </a:solidFill>
              </a:defRPr>
            </a:lvl1pPr>
          </a:lstStyle>
          <a:p>
            <a:pPr fontAlgn="base">
              <a:lnSpc>
                <a:spcPct val="90000"/>
              </a:lnSpc>
              <a:spcBef>
                <a:spcPct val="0"/>
              </a:spcBef>
              <a:spcAft>
                <a:spcPct val="0"/>
              </a:spcAft>
              <a:buFont typeface="Arial" pitchFamily="34" charset="0"/>
              <a:buNone/>
              <a:defRPr/>
            </a:pPr>
            <a:r>
              <a:rPr lang="en-US" altLang="zh-CN" b="1">
                <a:ea typeface="宋体" pitchFamily="2" charset="-122"/>
              </a:rPr>
              <a:t>Event or Business Segment</a:t>
            </a:r>
          </a:p>
        </p:txBody>
      </p:sp>
      <p:sp>
        <p:nvSpPr>
          <p:cNvPr id="6" name="Slide Number Placeholder 5"/>
          <p:cNvSpPr>
            <a:spLocks noGrp="1"/>
          </p:cNvSpPr>
          <p:nvPr>
            <p:ph type="sldNum" sz="quarter" idx="11"/>
          </p:nvPr>
        </p:nvSpPr>
        <p:spPr/>
        <p:txBody>
          <a:bodyPr/>
          <a:lstStyle>
            <a:lvl1pPr>
              <a:defRPr b="1">
                <a:ea typeface="宋体" pitchFamily="2" charset="-122"/>
              </a:defRPr>
            </a:lvl1pPr>
          </a:lstStyle>
          <a:p>
            <a:pPr>
              <a:defRPr/>
            </a:pPr>
            <a:fld id="{DD01B0B3-3533-45B1-BF41-78C0F793C9F2}" type="slidenum">
              <a:rPr lang="en-US" altLang="zh-CN"/>
              <a:pPr>
                <a:defRPr/>
              </a:pPr>
              <a:t>‹#›</a:t>
            </a:fld>
            <a:endParaRPr lang="en-US" altLang="zh-CN"/>
          </a:p>
        </p:txBody>
      </p:sp>
    </p:spTree>
    <p:extLst>
      <p:ext uri="{BB962C8B-B14F-4D97-AF65-F5344CB8AC3E}">
        <p14:creationId xmlns:p14="http://schemas.microsoft.com/office/powerpoint/2010/main" val="344225065"/>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010599227"/>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1494167"/>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algn="ctr" eaLnBrk="0" hangingPunct="0">
              <a:lnSpc>
                <a:spcPct val="90000"/>
              </a:lnSpc>
              <a:buFontTx/>
              <a:buNone/>
              <a:defRPr>
                <a:solidFill>
                  <a:srgbClr val="4B4B4B"/>
                </a:solidFill>
                <a:latin typeface="Arial" pitchFamily="34" charset="0"/>
                <a:ea typeface="宋体" pitchFamily="2" charset="-122"/>
              </a:defRPr>
            </a:lvl1pPr>
          </a:lstStyle>
          <a:p>
            <a:pPr fontAlgn="base">
              <a:spcBef>
                <a:spcPct val="0"/>
              </a:spcBef>
              <a:spcAft>
                <a:spcPct val="0"/>
              </a:spcAft>
              <a:defRPr/>
            </a:pPr>
            <a:fld id="{488F4493-7EE4-4167-B28D-A7A22AC32990}" type="datetimeFigureOut">
              <a:rPr lang="zh-CN" altLang="en-US" b="1"/>
              <a:pPr fontAlgn="base">
                <a:spcBef>
                  <a:spcPct val="0"/>
                </a:spcBef>
                <a:spcAft>
                  <a:spcPct val="0"/>
                </a:spcAft>
                <a:defRPr/>
              </a:pPr>
              <a:t>2017-3-21</a:t>
            </a:fld>
            <a:endParaRPr lang="zh-CN" altLang="en-US" b="1"/>
          </a:p>
        </p:txBody>
      </p:sp>
      <p:sp>
        <p:nvSpPr>
          <p:cNvPr id="5" name="页脚占位符 4"/>
          <p:cNvSpPr>
            <a:spLocks noGrp="1"/>
          </p:cNvSpPr>
          <p:nvPr>
            <p:ph type="ftr" sz="quarter" idx="11"/>
          </p:nvPr>
        </p:nvSpPr>
        <p:spPr>
          <a:xfrm>
            <a:off x="866775" y="6619875"/>
            <a:ext cx="2055813" cy="168275"/>
          </a:xfrm>
          <a:prstGeom prst="rect">
            <a:avLst/>
          </a:prstGeom>
        </p:spPr>
        <p:txBody>
          <a:bodyPr/>
          <a:lstStyle>
            <a:lvl1pPr algn="ctr" eaLnBrk="0" hangingPunct="0">
              <a:lnSpc>
                <a:spcPct val="90000"/>
              </a:lnSpc>
              <a:buFontTx/>
              <a:buNone/>
              <a:defRPr>
                <a:solidFill>
                  <a:srgbClr val="4B4B4B"/>
                </a:solidFill>
                <a:latin typeface="Arial"/>
                <a:ea typeface="宋体" pitchFamily="2" charset="-122"/>
              </a:defRPr>
            </a:lvl1pPr>
          </a:lstStyle>
          <a:p>
            <a:pPr fontAlgn="base">
              <a:spcBef>
                <a:spcPct val="0"/>
              </a:spcBef>
              <a:spcAft>
                <a:spcPct val="0"/>
              </a:spcAft>
              <a:defRPr/>
            </a:pPr>
            <a:endParaRPr lang="zh-CN" altLang="en-US" b="1"/>
          </a:p>
        </p:txBody>
      </p:sp>
      <p:sp>
        <p:nvSpPr>
          <p:cNvPr id="6" name="灯片编号占位符 5"/>
          <p:cNvSpPr>
            <a:spLocks noGrp="1"/>
          </p:cNvSpPr>
          <p:nvPr>
            <p:ph type="sldNum" sz="quarter" idx="12"/>
          </p:nvPr>
        </p:nvSpPr>
        <p:spPr>
          <a:xfrm>
            <a:off x="8720138" y="6591300"/>
            <a:ext cx="476250" cy="196850"/>
          </a:xfrm>
          <a:prstGeom prst="rect">
            <a:avLst/>
          </a:prstGeom>
        </p:spPr>
        <p:txBody>
          <a:bodyPr/>
          <a:lstStyle>
            <a:lvl1pPr algn="ctr" eaLnBrk="0" hangingPunct="0">
              <a:lnSpc>
                <a:spcPct val="90000"/>
              </a:lnSpc>
              <a:buFont typeface="Arial" pitchFamily="34" charset="0"/>
              <a:buNone/>
              <a:defRPr>
                <a:ea typeface="宋体" pitchFamily="2" charset="-122"/>
              </a:defRPr>
            </a:lvl1pPr>
          </a:lstStyle>
          <a:p>
            <a:pPr>
              <a:defRPr/>
            </a:pPr>
            <a:fld id="{186C4A76-1D7F-4EA9-8447-D93B9C93783A}" type="slidenum">
              <a:rPr lang="zh-CN" altLang="en-US"/>
              <a:pPr>
                <a:defRPr/>
              </a:pPr>
              <a:t>‹#›</a:t>
            </a:fld>
            <a:endParaRPr lang="zh-CN" altLang="en-US"/>
          </a:p>
        </p:txBody>
      </p:sp>
    </p:spTree>
    <p:extLst>
      <p:ext uri="{BB962C8B-B14F-4D97-AF65-F5344CB8AC3E}">
        <p14:creationId xmlns:p14="http://schemas.microsoft.com/office/powerpoint/2010/main" val="834074180"/>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Footer Placeholder 4"/>
          <p:cNvSpPr>
            <a:spLocks noGrp="1"/>
          </p:cNvSpPr>
          <p:nvPr userDrawn="1">
            <p:ph type="ftr" sz="quarter" idx="10"/>
          </p:nvPr>
        </p:nvSpPr>
        <p:spPr>
          <a:xfrm>
            <a:off x="866775" y="6619875"/>
            <a:ext cx="2055813" cy="168275"/>
          </a:xfrm>
          <a:prstGeom prst="rect">
            <a:avLst/>
          </a:prstGeom>
        </p:spPr>
        <p:txBody>
          <a:bodyPr/>
          <a:lstStyle>
            <a:lvl1pPr algn="ctr" eaLnBrk="0" hangingPunct="0">
              <a:lnSpc>
                <a:spcPct val="90000"/>
              </a:lnSpc>
              <a:defRPr>
                <a:solidFill>
                  <a:srgbClr val="4B4B4B"/>
                </a:solidFill>
                <a:latin typeface="Arial" pitchFamily="34" charset="0"/>
                <a:cs typeface="Times New Roman" pitchFamily="18" charset="0"/>
              </a:defRPr>
            </a:lvl1pPr>
          </a:lstStyle>
          <a:p>
            <a:pPr fontAlgn="base">
              <a:spcBef>
                <a:spcPct val="0"/>
              </a:spcBef>
              <a:spcAft>
                <a:spcPct val="0"/>
              </a:spcAft>
              <a:buFont typeface="Arial" pitchFamily="34" charset="0"/>
              <a:buNone/>
              <a:defRPr/>
            </a:pPr>
            <a:r>
              <a:rPr lang="en-US" altLang="zh-CN" b="1">
                <a:ea typeface="宋体" pitchFamily="2" charset="-122"/>
              </a:rPr>
              <a:t>Event or Business Segment</a:t>
            </a:r>
          </a:p>
        </p:txBody>
      </p:sp>
      <p:sp>
        <p:nvSpPr>
          <p:cNvPr id="3" name="Slide Number Placeholder 5"/>
          <p:cNvSpPr>
            <a:spLocks noGrp="1"/>
          </p:cNvSpPr>
          <p:nvPr userDrawn="1">
            <p:ph type="sldNum" sz="quarter" idx="11"/>
          </p:nvPr>
        </p:nvSpPr>
        <p:spPr>
          <a:xfrm>
            <a:off x="8720138" y="6591300"/>
            <a:ext cx="476250" cy="196850"/>
          </a:xfrm>
          <a:prstGeom prst="rect">
            <a:avLst/>
          </a:prstGeom>
        </p:spPr>
        <p:txBody>
          <a:bodyPr/>
          <a:lstStyle>
            <a:lvl1pPr algn="ctr" eaLnBrk="0" hangingPunct="0">
              <a:lnSpc>
                <a:spcPct val="90000"/>
              </a:lnSpc>
              <a:defRPr>
                <a:solidFill>
                  <a:srgbClr val="4B4B4B"/>
                </a:solidFill>
                <a:latin typeface="Arial" pitchFamily="34" charset="0"/>
                <a:cs typeface="Times New Roman" pitchFamily="18" charset="0"/>
              </a:defRPr>
            </a:lvl1pPr>
          </a:lstStyle>
          <a:p>
            <a:pPr fontAlgn="base">
              <a:spcBef>
                <a:spcPct val="0"/>
              </a:spcBef>
              <a:spcAft>
                <a:spcPct val="0"/>
              </a:spcAft>
              <a:buFont typeface="Arial" pitchFamily="34" charset="0"/>
              <a:buNone/>
              <a:defRPr/>
            </a:pPr>
            <a:fld id="{50B51446-E03B-492B-9806-53CFE91A6516}" type="slidenum">
              <a:rPr lang="en-US" altLang="zh-CN" b="1">
                <a:ea typeface="宋体" pitchFamily="2" charset="-122"/>
              </a:rPr>
              <a:pPr fontAlgn="base">
                <a:spcBef>
                  <a:spcPct val="0"/>
                </a:spcBef>
                <a:spcAft>
                  <a:spcPct val="0"/>
                </a:spcAft>
                <a:buFont typeface="Arial" pitchFamily="34" charset="0"/>
                <a:buNone/>
                <a:defRPr/>
              </a:pPr>
              <a:t>‹#›</a:t>
            </a:fld>
            <a:endParaRPr lang="en-US" altLang="zh-CN" b="1">
              <a:ea typeface="宋体" pitchFamily="2" charset="-122"/>
            </a:endParaRPr>
          </a:p>
        </p:txBody>
      </p:sp>
    </p:spTree>
    <p:extLst>
      <p:ext uri="{BB962C8B-B14F-4D97-AF65-F5344CB8AC3E}">
        <p14:creationId xmlns:p14="http://schemas.microsoft.com/office/powerpoint/2010/main" val="1832928744"/>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Picture 6" descr="0-0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0" y="6256338"/>
            <a:ext cx="10541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5" descr="先-0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95388" y="615950"/>
            <a:ext cx="66500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noChangeArrowheads="1"/>
          </p:cNvSpPr>
          <p:nvPr>
            <p:ph type="sldNum" sz="quarter" idx="10"/>
          </p:nvPr>
        </p:nvSpPr>
        <p:spPr/>
        <p:txBody>
          <a:bodyPr/>
          <a:lstStyle>
            <a:lvl1pPr algn="l" eaLnBrk="1" hangingPunct="1">
              <a:buFont typeface="Arial" pitchFamily="34" charset="0"/>
              <a:buNone/>
              <a:defRPr sz="1100" b="0">
                <a:solidFill>
                  <a:srgbClr val="4B4B4B"/>
                </a:solidFill>
              </a:defRPr>
            </a:lvl1pPr>
          </a:lstStyle>
          <a:p>
            <a:pPr>
              <a:defRPr/>
            </a:pPr>
            <a:fld id="{F8F1626A-EFFF-4105-BA90-34F9471F8FF6}" type="slidenum">
              <a:rPr lang="en-US"/>
              <a:pPr>
                <a:defRPr/>
              </a:pPr>
              <a:t>‹#›</a:t>
            </a:fld>
            <a:endParaRPr lang="en-US" dirty="0"/>
          </a:p>
        </p:txBody>
      </p:sp>
    </p:spTree>
    <p:extLst>
      <p:ext uri="{BB962C8B-B14F-4D97-AF65-F5344CB8AC3E}">
        <p14:creationId xmlns:p14="http://schemas.microsoft.com/office/powerpoint/2010/main" val="3104107142"/>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1" y="274735"/>
            <a:ext cx="8229612" cy="1143201"/>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1" y="1600487"/>
            <a:ext cx="4038606" cy="4526761"/>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8207" y="1600487"/>
            <a:ext cx="4038606" cy="4526761"/>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extLst>
      <p:ext uri="{BB962C8B-B14F-4D97-AF65-F5344CB8AC3E}">
        <p14:creationId xmlns:p14="http://schemas.microsoft.com/office/powerpoint/2010/main" val="1460592552"/>
      </p:ext>
    </p:extLst>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Picture 6" descr="0-0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0" y="6256338"/>
            <a:ext cx="10541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5" descr="先-0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95388" y="615950"/>
            <a:ext cx="66500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noChangeArrowheads="1"/>
          </p:cNvSpPr>
          <p:nvPr>
            <p:ph type="sldNum" sz="quarter" idx="10"/>
          </p:nvPr>
        </p:nvSpPr>
        <p:spPr/>
        <p:txBody>
          <a:bodyPr/>
          <a:lstStyle>
            <a:lvl1pPr algn="l" eaLnBrk="1" hangingPunct="1">
              <a:buFont typeface="Arial" pitchFamily="34" charset="0"/>
              <a:buNone/>
              <a:defRPr sz="1100" b="0">
                <a:solidFill>
                  <a:srgbClr val="4B4B4B"/>
                </a:solidFill>
              </a:defRPr>
            </a:lvl1pPr>
          </a:lstStyle>
          <a:p>
            <a:pPr>
              <a:defRPr/>
            </a:pPr>
            <a:fld id="{6BB5B4F4-C4EA-4B5C-9620-D91982A70D78}" type="slidenum">
              <a:rPr lang="en-US"/>
              <a:pPr>
                <a:defRPr/>
              </a:pPr>
              <a:t>‹#›</a:t>
            </a:fld>
            <a:endParaRPr lang="en-US" dirty="0"/>
          </a:p>
        </p:txBody>
      </p:sp>
    </p:spTree>
    <p:extLst>
      <p:ext uri="{BB962C8B-B14F-4D97-AF65-F5344CB8AC3E}">
        <p14:creationId xmlns:p14="http://schemas.microsoft.com/office/powerpoint/2010/main" val="3536750336"/>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1" y="274735"/>
            <a:ext cx="8229612" cy="1143201"/>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1" y="1600487"/>
            <a:ext cx="8229612" cy="4526761"/>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extLst>
      <p:ext uri="{BB962C8B-B14F-4D97-AF65-F5344CB8AC3E}">
        <p14:creationId xmlns:p14="http://schemas.microsoft.com/office/powerpoint/2010/main" val="2022759804"/>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53265806"/>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0040" y="178820"/>
            <a:ext cx="8503920" cy="58477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20040" y="886121"/>
            <a:ext cx="4175760" cy="5240043"/>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886121"/>
            <a:ext cx="4175760" cy="5240043"/>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xfrm>
            <a:off x="8720138" y="6591300"/>
            <a:ext cx="476250" cy="19685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buFont typeface="Arial" pitchFamily="34" charset="0"/>
              <a:buNone/>
              <a:defRPr>
                <a:solidFill>
                  <a:srgbClr val="4B4B4B"/>
                </a:solidFill>
                <a:latin typeface="Arial"/>
              </a:defRPr>
            </a:lvl1pPr>
          </a:lstStyle>
          <a:p>
            <a:pPr fontAlgn="base">
              <a:spcBef>
                <a:spcPct val="0"/>
              </a:spcBef>
              <a:spcAft>
                <a:spcPct val="0"/>
              </a:spcAft>
              <a:defRPr/>
            </a:pPr>
            <a:fld id="{434F1234-D8F1-48F4-99A1-7D87D05214D7}" type="slidenum">
              <a:rPr lang="en-US" altLang="zh-CN" b="1">
                <a:ea typeface="宋体" pitchFamily="2" charset="-122"/>
              </a:rPr>
              <a:pPr fontAlgn="base">
                <a:spcBef>
                  <a:spcPct val="0"/>
                </a:spcBef>
                <a:spcAft>
                  <a:spcPct val="0"/>
                </a:spcAft>
                <a:defRPr/>
              </a:pPr>
              <a:t>‹#›</a:t>
            </a:fld>
            <a:endParaRPr lang="en-US" altLang="zh-CN" b="1">
              <a:ea typeface="宋体" pitchFamily="2" charset="-122"/>
            </a:endParaRPr>
          </a:p>
        </p:txBody>
      </p:sp>
    </p:spTree>
    <p:extLst>
      <p:ext uri="{BB962C8B-B14F-4D97-AF65-F5344CB8AC3E}">
        <p14:creationId xmlns:p14="http://schemas.microsoft.com/office/powerpoint/2010/main" val="4129484586"/>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Dat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asellaDiTesto 9"/>
          <p:cNvSpPr txBox="1">
            <a:spLocks noChangeArrowheads="1"/>
          </p:cNvSpPr>
          <p:nvPr userDrawn="1"/>
        </p:nvSpPr>
        <p:spPr bwMode="auto">
          <a:xfrm>
            <a:off x="-12700" y="6659563"/>
            <a:ext cx="70453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397" tIns="28698" rIns="57397" bIns="28698">
            <a:spAutoFit/>
          </a:bodyPr>
          <a:lstStyle>
            <a:lvl1pPr defTabSz="407988">
              <a:defRPr sz="2400" b="1">
                <a:solidFill>
                  <a:schemeClr val="tx1"/>
                </a:solidFill>
                <a:latin typeface="Arial" pitchFamily="34" charset="0"/>
                <a:ea typeface="宋体" pitchFamily="2" charset="-122"/>
              </a:defRPr>
            </a:lvl1pPr>
            <a:lvl2pPr marL="742950" indent="-285750" defTabSz="407988">
              <a:defRPr sz="2400" b="1">
                <a:solidFill>
                  <a:schemeClr val="tx1"/>
                </a:solidFill>
                <a:latin typeface="Arial" pitchFamily="34" charset="0"/>
                <a:ea typeface="宋体" pitchFamily="2" charset="-122"/>
              </a:defRPr>
            </a:lvl2pPr>
            <a:lvl3pPr marL="1143000" indent="-228600" defTabSz="407988">
              <a:defRPr sz="2400" b="1">
                <a:solidFill>
                  <a:schemeClr val="tx1"/>
                </a:solidFill>
                <a:latin typeface="Arial" pitchFamily="34" charset="0"/>
                <a:ea typeface="宋体" pitchFamily="2" charset="-122"/>
              </a:defRPr>
            </a:lvl3pPr>
            <a:lvl4pPr marL="1600200" indent="-228600" defTabSz="407988">
              <a:defRPr sz="2400" b="1">
                <a:solidFill>
                  <a:schemeClr val="tx1"/>
                </a:solidFill>
                <a:latin typeface="Arial" pitchFamily="34" charset="0"/>
                <a:ea typeface="宋体" pitchFamily="2" charset="-122"/>
              </a:defRPr>
            </a:lvl4pPr>
            <a:lvl5pPr marL="2057400" indent="-228600" defTabSz="407988">
              <a:defRPr sz="2400" b="1">
                <a:solidFill>
                  <a:schemeClr val="tx1"/>
                </a:solidFill>
                <a:latin typeface="Arial" pitchFamily="34" charset="0"/>
                <a:ea typeface="宋体" pitchFamily="2" charset="-122"/>
              </a:defRPr>
            </a:lvl5pPr>
            <a:lvl6pPr marL="2514600" indent="-228600" defTabSz="407988"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defTabSz="407988"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defTabSz="407988"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defTabSz="407988" eaLnBrk="0" fontAlgn="base" hangingPunct="0">
              <a:spcBef>
                <a:spcPct val="0"/>
              </a:spcBef>
              <a:spcAft>
                <a:spcPct val="0"/>
              </a:spcAft>
              <a:defRPr sz="2400" b="1">
                <a:solidFill>
                  <a:schemeClr val="tx1"/>
                </a:solidFill>
                <a:latin typeface="Arial" pitchFamily="34" charset="0"/>
                <a:ea typeface="宋体" pitchFamily="2" charset="-122"/>
              </a:defRPr>
            </a:lvl9pPr>
          </a:lstStyle>
          <a:p>
            <a:pPr fontAlgn="base">
              <a:spcBef>
                <a:spcPct val="0"/>
              </a:spcBef>
              <a:spcAft>
                <a:spcPct val="0"/>
              </a:spcAft>
              <a:defRPr/>
            </a:pPr>
            <a:r>
              <a:rPr lang="de-DE" altLang="zh-CN" sz="700" b="0">
                <a:solidFill>
                  <a:srgbClr val="223D97"/>
                </a:solidFill>
                <a:cs typeface="Arial" pitchFamily="34" charset="0"/>
              </a:rPr>
              <a:t>LFoundry S.r.l. All rights reserved.</a:t>
            </a:r>
            <a:endParaRPr lang="it-IT" altLang="zh-CN" sz="700" b="0">
              <a:solidFill>
                <a:srgbClr val="223D97"/>
              </a:solidFill>
              <a:cs typeface="Arial" pitchFamily="34" charset="0"/>
            </a:endParaRPr>
          </a:p>
        </p:txBody>
      </p:sp>
      <p:sp>
        <p:nvSpPr>
          <p:cNvPr id="11" name="Segnaposto testo 7"/>
          <p:cNvSpPr>
            <a:spLocks noGrp="1"/>
          </p:cNvSpPr>
          <p:nvPr>
            <p:ph type="body" sz="quarter" idx="10"/>
          </p:nvPr>
        </p:nvSpPr>
        <p:spPr>
          <a:xfrm>
            <a:off x="2174583" y="107159"/>
            <a:ext cx="6731213" cy="642937"/>
          </a:xfrm>
          <a:prstGeom prst="rect">
            <a:avLst/>
          </a:prstGeom>
        </p:spPr>
        <p:txBody>
          <a:bodyPr lIns="57397" tIns="28698" rIns="57397" bIns="28698" anchor="ctr">
            <a:noAutofit/>
          </a:bodyPr>
          <a:lstStyle>
            <a:lvl1pPr marL="0" marR="0" indent="0" algn="l" defTabSz="408149" rtl="0" eaLnBrk="1" fontAlgn="auto" latinLnBrk="0" hangingPunct="1">
              <a:lnSpc>
                <a:spcPct val="100000"/>
              </a:lnSpc>
              <a:spcBef>
                <a:spcPct val="20000"/>
              </a:spcBef>
              <a:spcAft>
                <a:spcPts val="0"/>
              </a:spcAft>
              <a:buClrTx/>
              <a:buSzTx/>
              <a:buFont typeface="Arial"/>
              <a:buNone/>
              <a:tabLst/>
              <a:defRPr sz="1400" b="1" i="0" baseline="0">
                <a:solidFill>
                  <a:srgbClr val="FF8100"/>
                </a:solidFill>
                <a:latin typeface="Arial"/>
                <a:cs typeface="Arial"/>
              </a:defRPr>
            </a:lvl1pPr>
          </a:lstStyle>
          <a:p>
            <a:pPr lvl="0"/>
            <a:r>
              <a:rPr lang="zh-CN" altLang="en-US" noProof="0" smtClean="0"/>
              <a:t>单击此处编辑母版文本样式</a:t>
            </a:r>
          </a:p>
        </p:txBody>
      </p:sp>
    </p:spTree>
    <p:extLst>
      <p:ext uri="{BB962C8B-B14F-4D97-AF65-F5344CB8AC3E}">
        <p14:creationId xmlns:p14="http://schemas.microsoft.com/office/powerpoint/2010/main" val="294503758"/>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Footer Placeholder 4"/>
          <p:cNvSpPr>
            <a:spLocks noGrp="1"/>
          </p:cNvSpPr>
          <p:nvPr userDrawn="1">
            <p:ph type="ftr" sz="quarter" idx="10"/>
          </p:nvPr>
        </p:nvSpPr>
        <p:spPr>
          <a:xfrm>
            <a:off x="866775" y="6619875"/>
            <a:ext cx="2055813" cy="168275"/>
          </a:xfrm>
          <a:prstGeom prst="rect">
            <a:avLst/>
          </a:prstGeom>
        </p:spPr>
        <p:txBody>
          <a:bodyPr/>
          <a:lstStyle>
            <a:lvl1pPr algn="ctr" eaLnBrk="0" hangingPunct="0">
              <a:lnSpc>
                <a:spcPct val="90000"/>
              </a:lnSpc>
              <a:defRPr>
                <a:solidFill>
                  <a:srgbClr val="4B4B4B"/>
                </a:solidFill>
                <a:latin typeface="Arial" pitchFamily="34" charset="0"/>
                <a:cs typeface="Times New Roman" pitchFamily="18" charset="0"/>
              </a:defRPr>
            </a:lvl1pPr>
          </a:lstStyle>
          <a:p>
            <a:pPr fontAlgn="base">
              <a:spcBef>
                <a:spcPct val="0"/>
              </a:spcBef>
              <a:spcAft>
                <a:spcPct val="0"/>
              </a:spcAft>
              <a:buFont typeface="Arial" pitchFamily="34" charset="0"/>
              <a:buNone/>
              <a:defRPr/>
            </a:pPr>
            <a:r>
              <a:rPr lang="en-US" altLang="zh-CN" b="1">
                <a:ea typeface="宋体" pitchFamily="2" charset="-122"/>
              </a:rPr>
              <a:t>Event or Business Segment</a:t>
            </a:r>
          </a:p>
        </p:txBody>
      </p:sp>
      <p:sp>
        <p:nvSpPr>
          <p:cNvPr id="3" name="Slide Number Placeholder 5"/>
          <p:cNvSpPr>
            <a:spLocks noGrp="1"/>
          </p:cNvSpPr>
          <p:nvPr userDrawn="1">
            <p:ph type="sldNum" sz="quarter" idx="11"/>
          </p:nvPr>
        </p:nvSpPr>
        <p:spPr>
          <a:xfrm>
            <a:off x="8720138" y="6591300"/>
            <a:ext cx="476250" cy="196850"/>
          </a:xfrm>
          <a:prstGeom prst="rect">
            <a:avLst/>
          </a:prstGeom>
        </p:spPr>
        <p:txBody>
          <a:bodyPr/>
          <a:lstStyle>
            <a:lvl1pPr algn="ctr" eaLnBrk="0" hangingPunct="0">
              <a:lnSpc>
                <a:spcPct val="90000"/>
              </a:lnSpc>
              <a:defRPr>
                <a:solidFill>
                  <a:srgbClr val="4B4B4B"/>
                </a:solidFill>
                <a:latin typeface="Arial" pitchFamily="34" charset="0"/>
                <a:cs typeface="Times New Roman" pitchFamily="18" charset="0"/>
              </a:defRPr>
            </a:lvl1pPr>
          </a:lstStyle>
          <a:p>
            <a:pPr fontAlgn="base">
              <a:spcBef>
                <a:spcPct val="0"/>
              </a:spcBef>
              <a:spcAft>
                <a:spcPct val="0"/>
              </a:spcAft>
              <a:buFont typeface="Arial" pitchFamily="34" charset="0"/>
              <a:buNone/>
              <a:defRPr/>
            </a:pPr>
            <a:fld id="{50B51446-E03B-492B-9806-53CFE91A6516}" type="slidenum">
              <a:rPr lang="en-US" altLang="zh-CN" b="1">
                <a:ea typeface="宋体" pitchFamily="2" charset="-122"/>
              </a:rPr>
              <a:pPr fontAlgn="base">
                <a:spcBef>
                  <a:spcPct val="0"/>
                </a:spcBef>
                <a:spcAft>
                  <a:spcPct val="0"/>
                </a:spcAft>
                <a:buFont typeface="Arial" pitchFamily="34" charset="0"/>
                <a:buNone/>
                <a:defRPr/>
              </a:pPr>
              <a:t>‹#›</a:t>
            </a:fld>
            <a:endParaRPr lang="en-US" altLang="zh-CN" b="1">
              <a:ea typeface="宋体" pitchFamily="2" charset="-122"/>
            </a:endParaRPr>
          </a:p>
        </p:txBody>
      </p:sp>
    </p:spTree>
    <p:extLst>
      <p:ext uri="{BB962C8B-B14F-4D97-AF65-F5344CB8AC3E}">
        <p14:creationId xmlns:p14="http://schemas.microsoft.com/office/powerpoint/2010/main" val="3231953773"/>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1" y="274735"/>
            <a:ext cx="8229612" cy="1143201"/>
          </a:xfrm>
          <a:prstGeom prst="rect">
            <a:avLst/>
          </a:prstGeo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1" y="1535385"/>
            <a:ext cx="4040194" cy="63987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noProof="1" smtClean="0"/>
              <a:t>单击此处编辑母版文本样式</a:t>
            </a:r>
          </a:p>
        </p:txBody>
      </p:sp>
      <p:sp>
        <p:nvSpPr>
          <p:cNvPr id="4" name="内容占位符 3"/>
          <p:cNvSpPr>
            <a:spLocks noGrp="1"/>
          </p:cNvSpPr>
          <p:nvPr>
            <p:ph sz="half" idx="2"/>
          </p:nvPr>
        </p:nvSpPr>
        <p:spPr>
          <a:xfrm>
            <a:off x="457201" y="2175283"/>
            <a:ext cx="4040194" cy="3951985"/>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63" y="1535385"/>
            <a:ext cx="4041781" cy="63987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45063" y="2175283"/>
            <a:ext cx="4041781" cy="3951985"/>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extLst>
      <p:ext uri="{BB962C8B-B14F-4D97-AF65-F5344CB8AC3E}">
        <p14:creationId xmlns:p14="http://schemas.microsoft.com/office/powerpoint/2010/main" val="249193639"/>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22606" y="436407"/>
            <a:ext cx="8229612" cy="1143201"/>
          </a:xfrm>
          <a:prstGeom prst="rect">
            <a:avLst/>
          </a:prstGeom>
        </p:spPr>
        <p:txBody>
          <a:bodyPr/>
          <a:lstStyle/>
          <a:p>
            <a:r>
              <a:rPr lang="zh-CN" altLang="en-US" noProof="1" smtClean="0"/>
              <a:t>单击此处编辑母版标题样式</a:t>
            </a:r>
            <a:endParaRPr lang="zh-CN" altLang="en-US" noProof="1"/>
          </a:p>
        </p:txBody>
      </p:sp>
    </p:spTree>
    <p:extLst>
      <p:ext uri="{BB962C8B-B14F-4D97-AF65-F5344CB8AC3E}">
        <p14:creationId xmlns:p14="http://schemas.microsoft.com/office/powerpoint/2010/main" val="586361539"/>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1236651"/>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73108"/>
            <a:ext cx="3008317" cy="1162255"/>
          </a:xfrm>
          <a:prstGeom prst="rect">
            <a:avLst/>
          </a:prstGeom>
        </p:spPr>
        <p:txBody>
          <a:bodyPr anchor="b"/>
          <a:lstStyle>
            <a:lvl1pPr algn="l">
              <a:defRPr sz="15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5" y="273101"/>
            <a:ext cx="5111758" cy="5854147"/>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3" y="1435353"/>
            <a:ext cx="3008317" cy="4691891"/>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noProof="1" smtClean="0"/>
              <a:t>单击此处编辑母版文本样式</a:t>
            </a:r>
          </a:p>
        </p:txBody>
      </p:sp>
    </p:spTree>
    <p:extLst>
      <p:ext uri="{BB962C8B-B14F-4D97-AF65-F5344CB8AC3E}">
        <p14:creationId xmlns:p14="http://schemas.microsoft.com/office/powerpoint/2010/main" val="309094963"/>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91" y="4801582"/>
            <a:ext cx="5486408" cy="566839"/>
          </a:xfrm>
          <a:prstGeom prst="rect">
            <a:avLst/>
          </a:prstGeom>
        </p:spPr>
        <p:txBody>
          <a:bodyPr anchor="b"/>
          <a:lstStyle>
            <a:lvl1pPr algn="l">
              <a:defRPr sz="15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91" y="612884"/>
            <a:ext cx="5486408" cy="4115527"/>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pPr lvl="0"/>
            <a:endParaRPr lang="zh-CN" altLang="en-US" noProof="0" smtClean="0"/>
          </a:p>
        </p:txBody>
      </p:sp>
      <p:sp>
        <p:nvSpPr>
          <p:cNvPr id="4" name="文本占位符 3"/>
          <p:cNvSpPr>
            <a:spLocks noGrp="1"/>
          </p:cNvSpPr>
          <p:nvPr>
            <p:ph type="body" sz="half" idx="2"/>
          </p:nvPr>
        </p:nvSpPr>
        <p:spPr>
          <a:xfrm>
            <a:off x="1792291" y="5368287"/>
            <a:ext cx="5486408" cy="805004"/>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noProof="1" smtClean="0"/>
              <a:t>单击此处编辑母版文本样式</a:t>
            </a:r>
          </a:p>
        </p:txBody>
      </p:sp>
    </p:spTree>
    <p:extLst>
      <p:ext uri="{BB962C8B-B14F-4D97-AF65-F5344CB8AC3E}">
        <p14:creationId xmlns:p14="http://schemas.microsoft.com/office/powerpoint/2010/main" val="273106762"/>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43.xml"/><Relationship Id="rId7" Type="http://schemas.openxmlformats.org/officeDocument/2006/relationships/image" Target="../media/image6.jpe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10.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8.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3.xml"/><Relationship Id="rId7" Type="http://schemas.openxmlformats.org/officeDocument/2006/relationships/image" Target="../media/image6.jpe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8.xml"/><Relationship Id="rId7" Type="http://schemas.openxmlformats.org/officeDocument/2006/relationships/image" Target="../media/image4.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3.jpeg"/><Relationship Id="rId5" Type="http://schemas.openxmlformats.org/officeDocument/2006/relationships/theme" Target="../theme/theme6.xml"/><Relationship Id="rId4"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2.xml"/><Relationship Id="rId7" Type="http://schemas.openxmlformats.org/officeDocument/2006/relationships/image" Target="../media/image3.jpe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7.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image" Target="../media/image4.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image" Target="../media/image6.jpeg"/><Relationship Id="rId5" Type="http://schemas.openxmlformats.org/officeDocument/2006/relationships/theme" Target="../theme/theme8.xml"/><Relationship Id="rId4" Type="http://schemas.openxmlformats.org/officeDocument/2006/relationships/slideLayout" Target="../slideLayouts/slideLayout3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5" descr="封面-03-03-03-0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1958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718" r:id="rId11"/>
  </p:sldLayoutIdLst>
  <p:transition>
    <p:wipe dir="r"/>
  </p:transition>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itchFamily="34" charset="0"/>
          <a:ea typeface="宋体" pitchFamily="2" charset="-122"/>
        </a:defRPr>
      </a:lvl2pPr>
      <a:lvl3pPr algn="ctr" rtl="0" eaLnBrk="0" fontAlgn="base" hangingPunct="0">
        <a:spcBef>
          <a:spcPct val="0"/>
        </a:spcBef>
        <a:spcAft>
          <a:spcPct val="0"/>
        </a:spcAft>
        <a:defRPr sz="3300">
          <a:solidFill>
            <a:schemeClr val="tx2"/>
          </a:solidFill>
          <a:latin typeface="Arial" pitchFamily="34" charset="0"/>
          <a:ea typeface="宋体" pitchFamily="2" charset="-122"/>
        </a:defRPr>
      </a:lvl3pPr>
      <a:lvl4pPr algn="ctr" rtl="0" eaLnBrk="0" fontAlgn="base" hangingPunct="0">
        <a:spcBef>
          <a:spcPct val="0"/>
        </a:spcBef>
        <a:spcAft>
          <a:spcPct val="0"/>
        </a:spcAft>
        <a:defRPr sz="3300">
          <a:solidFill>
            <a:schemeClr val="tx2"/>
          </a:solidFill>
          <a:latin typeface="Arial" pitchFamily="34" charset="0"/>
          <a:ea typeface="宋体" pitchFamily="2" charset="-122"/>
        </a:defRPr>
      </a:lvl4pPr>
      <a:lvl5pPr algn="ctr" rtl="0" eaLnBrk="0" fontAlgn="base" hangingPunct="0">
        <a:spcBef>
          <a:spcPct val="0"/>
        </a:spcBef>
        <a:spcAft>
          <a:spcPct val="0"/>
        </a:spcAft>
        <a:defRPr sz="3300">
          <a:solidFill>
            <a:schemeClr val="tx2"/>
          </a:solidFill>
          <a:latin typeface="Arial"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itchFamily="34" charset="0"/>
          <a:ea typeface="宋体" pitchFamily="2" charset="-122"/>
        </a:defRPr>
      </a:lvl9pPr>
    </p:titleStyle>
    <p:bodyStyle>
      <a:lvl1pPr marL="257175" indent="-257175" algn="l" rtl="0" eaLnBrk="0" fontAlgn="base" hangingPunct="0">
        <a:spcBef>
          <a:spcPct val="15000"/>
        </a:spcBef>
        <a:spcAft>
          <a:spcPct val="0"/>
        </a:spcAft>
        <a:buChar char="•"/>
        <a:defRPr sz="2400">
          <a:solidFill>
            <a:schemeClr val="tx1"/>
          </a:solidFill>
          <a:latin typeface="+mn-lt"/>
          <a:ea typeface="+mn-ea"/>
          <a:cs typeface="+mn-cs"/>
        </a:defRPr>
      </a:lvl1pPr>
      <a:lvl2pPr marL="557213" indent="-214313" algn="l" rtl="0" eaLnBrk="0" fontAlgn="base" hangingPunct="0">
        <a:spcBef>
          <a:spcPct val="15000"/>
        </a:spcBef>
        <a:spcAft>
          <a:spcPct val="0"/>
        </a:spcAft>
        <a:buChar char="–"/>
        <a:defRPr sz="2100">
          <a:solidFill>
            <a:schemeClr val="tx1"/>
          </a:solidFill>
          <a:latin typeface="+mn-lt"/>
          <a:ea typeface="+mn-ea"/>
        </a:defRPr>
      </a:lvl2pPr>
      <a:lvl3pPr marL="857250" indent="-171450" algn="l" rtl="0" eaLnBrk="0" fontAlgn="base" hangingPunct="0">
        <a:spcBef>
          <a:spcPct val="15000"/>
        </a:spcBef>
        <a:spcAft>
          <a:spcPct val="0"/>
        </a:spcAft>
        <a:buChar char="•"/>
        <a:defRPr>
          <a:solidFill>
            <a:schemeClr val="tx1"/>
          </a:solidFill>
          <a:latin typeface="+mn-lt"/>
          <a:ea typeface="+mn-ea"/>
        </a:defRPr>
      </a:lvl3pPr>
      <a:lvl4pPr marL="1200150" indent="-171450" algn="l" rtl="0" eaLnBrk="0" fontAlgn="base" hangingPunct="0">
        <a:spcBef>
          <a:spcPct val="15000"/>
        </a:spcBef>
        <a:spcAft>
          <a:spcPct val="0"/>
        </a:spcAft>
        <a:buChar char="–"/>
        <a:defRPr sz="1500">
          <a:solidFill>
            <a:schemeClr val="tx1"/>
          </a:solidFill>
          <a:latin typeface="+mn-lt"/>
          <a:ea typeface="+mn-ea"/>
        </a:defRPr>
      </a:lvl4pPr>
      <a:lvl5pPr marL="1543050" indent="-171450" algn="l" rtl="0" eaLnBrk="0" fontAlgn="base" hangingPunct="0">
        <a:spcBef>
          <a:spcPct val="15000"/>
        </a:spcBef>
        <a:spcAft>
          <a:spcPct val="0"/>
        </a:spcAft>
        <a:buChar char="»"/>
        <a:defRPr sz="1500">
          <a:solidFill>
            <a:schemeClr val="tx1"/>
          </a:solidFill>
          <a:latin typeface="+mn-lt"/>
          <a:ea typeface="+mn-ea"/>
        </a:defRPr>
      </a:lvl5pPr>
      <a:lvl6pPr marL="1886585" indent="-170815" algn="l" rtl="0" eaLnBrk="0" fontAlgn="base" hangingPunct="0">
        <a:spcBef>
          <a:spcPct val="15000"/>
        </a:spcBef>
        <a:spcAft>
          <a:spcPct val="0"/>
        </a:spcAft>
        <a:buChar char="»"/>
        <a:defRPr sz="1500">
          <a:solidFill>
            <a:schemeClr val="tx1"/>
          </a:solidFill>
          <a:latin typeface="+mn-lt"/>
          <a:ea typeface="+mn-ea"/>
        </a:defRPr>
      </a:lvl6pPr>
      <a:lvl7pPr marL="2229485" indent="-170815" algn="l" rtl="0" eaLnBrk="0" fontAlgn="base" hangingPunct="0">
        <a:spcBef>
          <a:spcPct val="15000"/>
        </a:spcBef>
        <a:spcAft>
          <a:spcPct val="0"/>
        </a:spcAft>
        <a:buChar char="»"/>
        <a:defRPr sz="1500">
          <a:solidFill>
            <a:schemeClr val="tx1"/>
          </a:solidFill>
          <a:latin typeface="+mn-lt"/>
          <a:ea typeface="+mn-ea"/>
        </a:defRPr>
      </a:lvl7pPr>
      <a:lvl8pPr marL="2572385" indent="-170815" algn="l" rtl="0" eaLnBrk="0" fontAlgn="base" hangingPunct="0">
        <a:spcBef>
          <a:spcPct val="15000"/>
        </a:spcBef>
        <a:spcAft>
          <a:spcPct val="0"/>
        </a:spcAft>
        <a:buChar char="»"/>
        <a:defRPr sz="1500">
          <a:solidFill>
            <a:schemeClr val="tx1"/>
          </a:solidFill>
          <a:latin typeface="+mn-lt"/>
          <a:ea typeface="+mn-ea"/>
        </a:defRPr>
      </a:lvl8pPr>
      <a:lvl9pPr marL="2915285" indent="-170815" algn="l" rtl="0" eaLnBrk="0" fontAlgn="base" hangingPunct="0">
        <a:spcBef>
          <a:spcPct val="15000"/>
        </a:spcBef>
        <a:spcAft>
          <a:spcPct val="0"/>
        </a:spcAft>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3314" name="Picture 6" descr="C:\Users\Administrator\Desktop\刘晶\中芯国际\ppt+ok-02.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lide Number Placeholder 5"/>
          <p:cNvSpPr txBox="1">
            <a:spLocks noChangeArrowheads="1"/>
          </p:cNvSpPr>
          <p:nvPr/>
        </p:nvSpPr>
        <p:spPr bwMode="auto">
          <a:xfrm>
            <a:off x="8720138" y="6577013"/>
            <a:ext cx="3254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defRPr/>
            </a:pPr>
            <a:fld id="{A0D13EA1-54C4-4714-9EF4-A6B361E3E3B4}" type="slidenum">
              <a:rPr lang="en-US" altLang="zh-CN" sz="900">
                <a:solidFill>
                  <a:srgbClr val="000000"/>
                </a:solidFill>
              </a:rPr>
              <a:pPr fontAlgn="base">
                <a:spcBef>
                  <a:spcPct val="0"/>
                </a:spcBef>
                <a:spcAft>
                  <a:spcPct val="0"/>
                </a:spcAft>
                <a:buFont typeface="Arial" pitchFamily="34" charset="0"/>
                <a:buNone/>
                <a:defRPr/>
              </a:pPr>
              <a:t>‹#›</a:t>
            </a:fld>
            <a:endParaRPr lang="en-US" altLang="zh-CN" sz="900">
              <a:solidFill>
                <a:srgbClr val="000000"/>
              </a:solidFill>
            </a:endParaRPr>
          </a:p>
        </p:txBody>
      </p:sp>
      <p:sp>
        <p:nvSpPr>
          <p:cNvPr id="13316" name="Rectangle 19"/>
          <p:cNvSpPr>
            <a:spLocks noChangeArrowheads="1"/>
          </p:cNvSpPr>
          <p:nvPr userDrawn="1"/>
        </p:nvSpPr>
        <p:spPr bwMode="auto">
          <a:xfrm>
            <a:off x="1533525" y="6424613"/>
            <a:ext cx="624681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30484" bIns="0" anchor="ctr"/>
          <a:lstStyle>
            <a:lvl1pPr marL="39688"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6pPr>
            <a:lvl7pPr marL="29718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7pPr>
            <a:lvl8pPr marL="34290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8pPr>
            <a:lvl9pPr marL="38862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defRPr/>
            </a:pPr>
            <a:r>
              <a:rPr lang="en-US" altLang="zh-CN" sz="600" smtClean="0">
                <a:solidFill>
                  <a:srgbClr val="003399"/>
                </a:solidFill>
                <a:sym typeface="Arial Bold" pitchFamily="34" charset="0"/>
              </a:rPr>
              <a:t>SMIC Confidential</a:t>
            </a:r>
          </a:p>
          <a:p>
            <a:pPr algn="ctr" eaLnBrk="1" fontAlgn="base" hangingPunct="1">
              <a:spcBef>
                <a:spcPct val="0"/>
              </a:spcBef>
              <a:spcAft>
                <a:spcPct val="0"/>
              </a:spcAft>
              <a:buFont typeface="Arial" pitchFamily="34" charset="0"/>
              <a:buNone/>
              <a:defRPr/>
            </a:pPr>
            <a:r>
              <a:rPr lang="en-US" altLang="zh-CN" sz="600" b="0" smtClean="0">
                <a:solidFill>
                  <a:srgbClr val="003399"/>
                </a:solidFill>
                <a:sym typeface="Arial" pitchFamily="34" charset="0"/>
              </a:rPr>
              <a:t>All copyrights and IP belong to SMIC. For reference only and may not be copied or distributed without written permission from SMIC. SMIC shall not be responsible for any party’s reliance on these materials. </a:t>
            </a:r>
          </a:p>
        </p:txBody>
      </p:sp>
      <p:pic>
        <p:nvPicPr>
          <p:cNvPr id="13317" name="图片 1" descr="smic"/>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84150" y="6175375"/>
            <a:ext cx="108585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880481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Lst>
  <p:transition>
    <p:wipe dir="r"/>
  </p:transition>
  <p:txStyles>
    <p:titleStyle>
      <a:lvl1pPr algn="l" rtl="0" eaLnBrk="0" fontAlgn="base" hangingPunct="0">
        <a:lnSpc>
          <a:spcPct val="80000"/>
        </a:lnSpc>
        <a:spcBef>
          <a:spcPct val="0"/>
        </a:spcBef>
        <a:spcAft>
          <a:spcPct val="0"/>
        </a:spcAft>
        <a:defRPr b="1">
          <a:solidFill>
            <a:srgbClr val="4B4B4B"/>
          </a:solidFill>
          <a:latin typeface="+mj-lt"/>
          <a:ea typeface="+mj-ea"/>
          <a:cs typeface="宋体" charset="0"/>
        </a:defRPr>
      </a:lvl1pPr>
      <a:lvl2pPr algn="l" rtl="0" eaLnBrk="0" fontAlgn="base" hangingPunct="0">
        <a:lnSpc>
          <a:spcPct val="80000"/>
        </a:lnSpc>
        <a:spcBef>
          <a:spcPct val="0"/>
        </a:spcBef>
        <a:spcAft>
          <a:spcPct val="0"/>
        </a:spcAft>
        <a:defRPr b="1">
          <a:solidFill>
            <a:srgbClr val="4B4B4B"/>
          </a:solidFill>
          <a:latin typeface="Arial" pitchFamily="34" charset="0"/>
          <a:ea typeface="宋体" pitchFamily="2" charset="-122"/>
          <a:cs typeface="宋体" charset="0"/>
        </a:defRPr>
      </a:lvl2pPr>
      <a:lvl3pPr algn="l" rtl="0" eaLnBrk="0" fontAlgn="base" hangingPunct="0">
        <a:lnSpc>
          <a:spcPct val="80000"/>
        </a:lnSpc>
        <a:spcBef>
          <a:spcPct val="0"/>
        </a:spcBef>
        <a:spcAft>
          <a:spcPct val="0"/>
        </a:spcAft>
        <a:defRPr b="1">
          <a:solidFill>
            <a:srgbClr val="4B4B4B"/>
          </a:solidFill>
          <a:latin typeface="Arial" pitchFamily="34" charset="0"/>
          <a:ea typeface="宋体" pitchFamily="2" charset="-122"/>
          <a:cs typeface="宋体" charset="0"/>
        </a:defRPr>
      </a:lvl3pPr>
      <a:lvl4pPr algn="l" rtl="0" eaLnBrk="0" fontAlgn="base" hangingPunct="0">
        <a:lnSpc>
          <a:spcPct val="80000"/>
        </a:lnSpc>
        <a:spcBef>
          <a:spcPct val="0"/>
        </a:spcBef>
        <a:spcAft>
          <a:spcPct val="0"/>
        </a:spcAft>
        <a:defRPr b="1">
          <a:solidFill>
            <a:srgbClr val="4B4B4B"/>
          </a:solidFill>
          <a:latin typeface="Arial" pitchFamily="34" charset="0"/>
          <a:ea typeface="宋体" pitchFamily="2" charset="-122"/>
          <a:cs typeface="宋体" charset="0"/>
        </a:defRPr>
      </a:lvl4pPr>
      <a:lvl5pPr algn="l" rtl="0" eaLnBrk="0" fontAlgn="base" hangingPunct="0">
        <a:lnSpc>
          <a:spcPct val="80000"/>
        </a:lnSpc>
        <a:spcBef>
          <a:spcPct val="0"/>
        </a:spcBef>
        <a:spcAft>
          <a:spcPct val="0"/>
        </a:spcAft>
        <a:defRPr b="1">
          <a:solidFill>
            <a:srgbClr val="4B4B4B"/>
          </a:solidFill>
          <a:latin typeface="Arial" pitchFamily="34" charset="0"/>
          <a:ea typeface="宋体" pitchFamily="2" charset="-122"/>
          <a:cs typeface="宋体" charset="0"/>
        </a:defRPr>
      </a:lvl5pPr>
      <a:lvl6pPr marL="457200"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6pPr>
      <a:lvl7pPr marL="914400"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7pPr>
      <a:lvl8pPr marL="1371600"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8pPr>
      <a:lvl9pPr marL="1828800"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9pPr>
    </p:titleStyle>
    <p:bodyStyle>
      <a:lvl1pPr marL="171450" indent="-171450" algn="l" rtl="0" eaLnBrk="0" fontAlgn="base" hangingPunct="0">
        <a:spcBef>
          <a:spcPts val="450"/>
        </a:spcBef>
        <a:spcAft>
          <a:spcPct val="0"/>
        </a:spcAft>
        <a:buFont typeface="Wingdings" pitchFamily="2" charset="2"/>
        <a:buChar char="§"/>
        <a:defRPr kumimoji="1" sz="1500">
          <a:solidFill>
            <a:srgbClr val="4D4F53"/>
          </a:solidFill>
          <a:latin typeface="+mn-lt"/>
          <a:ea typeface="宋体" charset="0"/>
          <a:cs typeface="Arial" pitchFamily="34" charset="0"/>
        </a:defRPr>
      </a:lvl1pPr>
      <a:lvl2pPr marL="428625" indent="-171450" algn="l" rtl="0" eaLnBrk="0" fontAlgn="base" hangingPunct="0">
        <a:spcBef>
          <a:spcPts val="450"/>
        </a:spcBef>
        <a:spcAft>
          <a:spcPct val="0"/>
        </a:spcAft>
        <a:buFont typeface="Wingdings" pitchFamily="2" charset="2"/>
        <a:buChar char="–"/>
        <a:defRPr kumimoji="1" sz="2100">
          <a:solidFill>
            <a:srgbClr val="4D4F53"/>
          </a:solidFill>
          <a:latin typeface="+mn-lt"/>
          <a:ea typeface="Arial" charset="0"/>
          <a:cs typeface="Arial" pitchFamily="34" charset="0"/>
        </a:defRPr>
      </a:lvl2pPr>
      <a:lvl3pPr marL="685800" indent="-171450" algn="l" rtl="0" eaLnBrk="0" fontAlgn="base" hangingPunct="0">
        <a:spcBef>
          <a:spcPts val="450"/>
        </a:spcBef>
        <a:spcAft>
          <a:spcPct val="0"/>
        </a:spcAft>
        <a:buFont typeface="Wingdings" pitchFamily="2" charset="2"/>
        <a:buChar char="•"/>
        <a:defRPr kumimoji="1" sz="1200">
          <a:solidFill>
            <a:srgbClr val="4D4F53"/>
          </a:solidFill>
          <a:latin typeface="+mn-lt"/>
          <a:ea typeface="Arial" charset="0"/>
          <a:cs typeface="Arial" pitchFamily="34" charset="0"/>
        </a:defRPr>
      </a:lvl3pPr>
      <a:lvl4pPr marL="942975" indent="-171450" algn="l" rtl="0" eaLnBrk="0" fontAlgn="base" hangingPunct="0">
        <a:spcBef>
          <a:spcPts val="450"/>
        </a:spcBef>
        <a:spcAft>
          <a:spcPct val="0"/>
        </a:spcAft>
        <a:buFont typeface="Wingdings" pitchFamily="2" charset="2"/>
        <a:buChar char="–"/>
        <a:defRPr kumimoji="1" sz="1000">
          <a:solidFill>
            <a:srgbClr val="4D4F53"/>
          </a:solidFill>
          <a:latin typeface="+mn-lt"/>
          <a:ea typeface="Arial" charset="0"/>
          <a:cs typeface="Arial" pitchFamily="34" charset="0"/>
        </a:defRPr>
      </a:lvl4pPr>
      <a:lvl5pPr marL="1200150" indent="-171450" algn="l" rtl="0" eaLnBrk="0" fontAlgn="base" hangingPunct="0">
        <a:spcBef>
          <a:spcPts val="450"/>
        </a:spcBef>
        <a:spcAft>
          <a:spcPct val="0"/>
        </a:spcAft>
        <a:buFont typeface="Wingdings" pitchFamily="2" charset="2"/>
        <a:buChar char="•"/>
        <a:defRPr kumimoji="1" sz="1000">
          <a:solidFill>
            <a:srgbClr val="4D4F53"/>
          </a:solidFill>
          <a:latin typeface="+mn-lt"/>
          <a:ea typeface="Arial" charset="0"/>
          <a:cs typeface="Arial" pitchFamily="34" charset="0"/>
        </a:defRPr>
      </a:lvl5pPr>
      <a:lvl6pPr marL="1543050" indent="-170815" algn="l" rtl="0" eaLnBrk="0" fontAlgn="base" hangingPunct="0">
        <a:spcBef>
          <a:spcPts val="450"/>
        </a:spcBef>
        <a:spcAft>
          <a:spcPct val="0"/>
        </a:spcAft>
        <a:buFont typeface="Wingdings" pitchFamily="2" charset="2"/>
        <a:buChar char="•"/>
        <a:defRPr sz="1050">
          <a:solidFill>
            <a:srgbClr val="4D4F53"/>
          </a:solidFill>
          <a:latin typeface="+mn-lt"/>
        </a:defRPr>
      </a:lvl6pPr>
      <a:lvl7pPr marL="1886585" indent="-170815" algn="l" rtl="0" eaLnBrk="0" fontAlgn="base" hangingPunct="0">
        <a:spcBef>
          <a:spcPts val="450"/>
        </a:spcBef>
        <a:spcAft>
          <a:spcPct val="0"/>
        </a:spcAft>
        <a:buFont typeface="Wingdings" pitchFamily="2" charset="2"/>
        <a:buChar char="•"/>
        <a:defRPr sz="1050">
          <a:solidFill>
            <a:srgbClr val="4D4F53"/>
          </a:solidFill>
          <a:latin typeface="+mn-lt"/>
        </a:defRPr>
      </a:lvl7pPr>
      <a:lvl8pPr marL="2229485" indent="-170815" algn="l" rtl="0" eaLnBrk="0" fontAlgn="base" hangingPunct="0">
        <a:spcBef>
          <a:spcPts val="450"/>
        </a:spcBef>
        <a:spcAft>
          <a:spcPct val="0"/>
        </a:spcAft>
        <a:buFont typeface="Wingdings" pitchFamily="2" charset="2"/>
        <a:buChar char="•"/>
        <a:defRPr sz="1050">
          <a:solidFill>
            <a:srgbClr val="4D4F53"/>
          </a:solidFill>
          <a:latin typeface="+mn-lt"/>
        </a:defRPr>
      </a:lvl8pPr>
      <a:lvl9pPr marL="2572385" indent="-170815" algn="l" rtl="0" eaLnBrk="0" fontAlgn="base" hangingPunct="0">
        <a:spcBef>
          <a:spcPts val="450"/>
        </a:spcBef>
        <a:spcAft>
          <a:spcPct val="0"/>
        </a:spcAft>
        <a:buFont typeface="Wingdings" pitchFamily="2" charset="2"/>
        <a:buChar char="•"/>
        <a:defRPr sz="1050">
          <a:solidFill>
            <a:srgbClr val="4D4F53"/>
          </a:solidFill>
          <a:latin typeface="+mn-lt"/>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9458" name="图片 6" descr="未标题-5-0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9"/>
          <p:cNvSpPr>
            <a:spLocks noChangeArrowheads="1"/>
          </p:cNvSpPr>
          <p:nvPr/>
        </p:nvSpPr>
        <p:spPr bwMode="auto">
          <a:xfrm>
            <a:off x="1533525" y="6386513"/>
            <a:ext cx="624681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0" tIns="0" rIns="40639" bIns="0" anchor="ctr"/>
          <a:lstStyle>
            <a:lvl1pPr marL="39688">
              <a:defRPr b="1">
                <a:solidFill>
                  <a:schemeClr val="tx1"/>
                </a:solidFill>
                <a:latin typeface="Arial" pitchFamily="34" charset="0"/>
                <a:ea typeface="宋体" pitchFamily="2" charset="-122"/>
              </a:defRPr>
            </a:lvl1pPr>
            <a:lvl2pPr marL="742950" indent="-285750">
              <a:defRPr b="1">
                <a:solidFill>
                  <a:schemeClr val="tx1"/>
                </a:solidFill>
                <a:latin typeface="Arial" pitchFamily="34" charset="0"/>
                <a:ea typeface="宋体" pitchFamily="2" charset="-122"/>
              </a:defRPr>
            </a:lvl2pPr>
            <a:lvl3pPr marL="1143000" indent="-228600">
              <a:defRPr b="1">
                <a:solidFill>
                  <a:schemeClr val="tx1"/>
                </a:solidFill>
                <a:latin typeface="Arial" pitchFamily="34" charset="0"/>
                <a:ea typeface="宋体" pitchFamily="2" charset="-122"/>
              </a:defRPr>
            </a:lvl3pPr>
            <a:lvl4pPr marL="1600200" indent="-228600">
              <a:defRPr b="1">
                <a:solidFill>
                  <a:schemeClr val="tx1"/>
                </a:solidFill>
                <a:latin typeface="Arial" pitchFamily="34" charset="0"/>
                <a:ea typeface="宋体" pitchFamily="2" charset="-122"/>
              </a:defRPr>
            </a:lvl4pPr>
            <a:lvl5pPr marL="2057400" indent="-228600">
              <a:defRPr b="1">
                <a:solidFill>
                  <a:schemeClr val="tx1"/>
                </a:solidFill>
                <a:latin typeface="Arial" pitchFamily="34" charset="0"/>
                <a:ea typeface="宋体" pitchFamily="2" charset="-122"/>
              </a:defRPr>
            </a:lvl5pPr>
            <a:lvl6pPr marL="2514600" indent="-228600" algn="ctr" eaLnBrk="0" fontAlgn="base" hangingPunct="0">
              <a:lnSpc>
                <a:spcPct val="90000"/>
              </a:lnSpc>
              <a:spcBef>
                <a:spcPct val="0"/>
              </a:spcBef>
              <a:spcAft>
                <a:spcPct val="0"/>
              </a:spcAft>
              <a:defRPr b="1">
                <a:solidFill>
                  <a:schemeClr val="tx1"/>
                </a:solidFill>
                <a:latin typeface="Arial" pitchFamily="34" charset="0"/>
                <a:ea typeface="宋体" pitchFamily="2" charset="-122"/>
              </a:defRPr>
            </a:lvl6pPr>
            <a:lvl7pPr marL="2971800" indent="-228600" algn="ctr" eaLnBrk="0" fontAlgn="base" hangingPunct="0">
              <a:lnSpc>
                <a:spcPct val="90000"/>
              </a:lnSpc>
              <a:spcBef>
                <a:spcPct val="0"/>
              </a:spcBef>
              <a:spcAft>
                <a:spcPct val="0"/>
              </a:spcAft>
              <a:defRPr b="1">
                <a:solidFill>
                  <a:schemeClr val="tx1"/>
                </a:solidFill>
                <a:latin typeface="Arial" pitchFamily="34" charset="0"/>
                <a:ea typeface="宋体" pitchFamily="2" charset="-122"/>
              </a:defRPr>
            </a:lvl7pPr>
            <a:lvl8pPr marL="3429000" indent="-228600" algn="ctr" eaLnBrk="0" fontAlgn="base" hangingPunct="0">
              <a:lnSpc>
                <a:spcPct val="90000"/>
              </a:lnSpc>
              <a:spcBef>
                <a:spcPct val="0"/>
              </a:spcBef>
              <a:spcAft>
                <a:spcPct val="0"/>
              </a:spcAft>
              <a:defRPr b="1">
                <a:solidFill>
                  <a:schemeClr val="tx1"/>
                </a:solidFill>
                <a:latin typeface="Arial" pitchFamily="34" charset="0"/>
                <a:ea typeface="宋体" pitchFamily="2" charset="-122"/>
              </a:defRPr>
            </a:lvl8pPr>
            <a:lvl9pPr marL="3886200" indent="-228600" algn="ctr" eaLnBrk="0" fontAlgn="base" hangingPunct="0">
              <a:lnSpc>
                <a:spcPct val="90000"/>
              </a:lnSpc>
              <a:spcBef>
                <a:spcPct val="0"/>
              </a:spcBef>
              <a:spcAft>
                <a:spcPct val="0"/>
              </a:spcAft>
              <a:defRPr b="1">
                <a:solidFill>
                  <a:schemeClr val="tx1"/>
                </a:solidFill>
                <a:latin typeface="Arial" pitchFamily="34" charset="0"/>
                <a:ea typeface="宋体" pitchFamily="2" charset="-122"/>
              </a:defRPr>
            </a:lvl9pPr>
          </a:lstStyle>
          <a:p>
            <a:pPr algn="ctr" fontAlgn="base">
              <a:spcBef>
                <a:spcPct val="0"/>
              </a:spcBef>
              <a:spcAft>
                <a:spcPct val="0"/>
              </a:spcAft>
              <a:buFont typeface="Arial" pitchFamily="34" charset="0"/>
              <a:buNone/>
              <a:defRPr/>
            </a:pPr>
            <a:r>
              <a:rPr lang="en-US" altLang="zh-CN" sz="800" b="0" dirty="0" smtClean="0">
                <a:solidFill>
                  <a:srgbClr val="003399"/>
                </a:solidFill>
                <a:cs typeface="Times New Roman" pitchFamily="18" charset="0"/>
                <a:sym typeface="Arial" pitchFamily="34" charset="0"/>
              </a:rPr>
              <a:t>All copyrights and IP belong to SMIC. For reference only and may not be copied or distributed without written permission from SMIC. SMIC shall not be responsible for any party’s reliance on these materials. </a:t>
            </a:r>
          </a:p>
        </p:txBody>
      </p:sp>
      <p:pic>
        <p:nvPicPr>
          <p:cNvPr id="19460" name="Picture 6" descr="0-0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6256338"/>
            <a:ext cx="10541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图片 5" descr="先-01.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95388" y="615950"/>
            <a:ext cx="66500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noChangeArrowheads="1"/>
          </p:cNvSpPr>
          <p:nvPr>
            <p:ph type="sldNum" sz="quarter" idx="4"/>
          </p:nvPr>
        </p:nvSpPr>
        <p:spPr>
          <a:xfrm>
            <a:off x="8720138" y="6591300"/>
            <a:ext cx="476250" cy="196850"/>
          </a:xfrm>
          <a:prstGeom prst="rect">
            <a:avLst/>
          </a:prstGeom>
        </p:spPr>
        <p:txBody>
          <a:bodyPr/>
          <a:lstStyle>
            <a:lvl1pPr algn="ctr" eaLnBrk="0" hangingPunct="0">
              <a:buFontTx/>
              <a:buNone/>
              <a:defRPr sz="1100" b="0">
                <a:solidFill>
                  <a:srgbClr val="4B4B4B"/>
                </a:solidFill>
                <a:latin typeface="Arial" charset="0"/>
                <a:ea typeface="宋体" charset="-122"/>
                <a:cs typeface="+mn-cs"/>
              </a:defRPr>
            </a:lvl1pPr>
          </a:lstStyle>
          <a:p>
            <a:pPr fontAlgn="base">
              <a:lnSpc>
                <a:spcPct val="90000"/>
              </a:lnSpc>
              <a:spcBef>
                <a:spcPct val="0"/>
              </a:spcBef>
              <a:spcAft>
                <a:spcPct val="0"/>
              </a:spcAft>
              <a:defRPr/>
            </a:pPr>
            <a:fld id="{6B9FB906-CC38-434E-8B1C-5157B8372E58}" type="slidenum">
              <a:rPr lang="en-US"/>
              <a:pPr fontAlgn="base">
                <a:lnSpc>
                  <a:spcPct val="90000"/>
                </a:lnSpc>
                <a:spcBef>
                  <a:spcPct val="0"/>
                </a:spcBef>
                <a:spcAft>
                  <a:spcPct val="0"/>
                </a:spcAft>
                <a:defRPr/>
              </a:pPr>
              <a:t>‹#›</a:t>
            </a:fld>
            <a:endParaRPr lang="en-US" dirty="0"/>
          </a:p>
        </p:txBody>
      </p:sp>
    </p:spTree>
    <p:extLst>
      <p:ext uri="{BB962C8B-B14F-4D97-AF65-F5344CB8AC3E}">
        <p14:creationId xmlns:p14="http://schemas.microsoft.com/office/powerpoint/2010/main" val="176313646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transition>
    <p:wipe dir="r"/>
  </p:transition>
  <p:hf sldNum="0" hdr="0" ftr="0" dt="0"/>
  <p:txStyles>
    <p:titleStyle>
      <a:lvl1pPr algn="l" rtl="0" eaLnBrk="0" fontAlgn="base" hangingPunct="0">
        <a:lnSpc>
          <a:spcPct val="80000"/>
        </a:lnSpc>
        <a:spcBef>
          <a:spcPct val="0"/>
        </a:spcBef>
        <a:spcAft>
          <a:spcPct val="0"/>
        </a:spcAft>
        <a:defRPr sz="2400" b="1">
          <a:solidFill>
            <a:srgbClr val="4B4B4B"/>
          </a:solidFill>
          <a:latin typeface="+mj-lt"/>
          <a:ea typeface="+mj-ea"/>
          <a:cs typeface="+mj-cs"/>
        </a:defRPr>
      </a:lvl1pPr>
      <a:lvl2pPr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2pPr>
      <a:lvl3pPr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3pPr>
      <a:lvl4pPr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4pPr>
      <a:lvl5pPr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5pPr>
      <a:lvl6pPr marL="457200"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6pPr>
      <a:lvl7pPr marL="914400"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7pPr>
      <a:lvl8pPr marL="1371600"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8pPr>
      <a:lvl9pPr marL="1828800"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9pPr>
    </p:titleStyle>
    <p:bodyStyle>
      <a:lvl1pPr marL="228600" indent="-228600" algn="l" rtl="0" eaLnBrk="0" fontAlgn="base" hangingPunct="0">
        <a:spcBef>
          <a:spcPts val="600"/>
        </a:spcBef>
        <a:spcAft>
          <a:spcPct val="0"/>
        </a:spcAft>
        <a:buFont typeface="Wingdings" pitchFamily="2" charset="2"/>
        <a:buChar char="§"/>
        <a:defRPr sz="2000">
          <a:solidFill>
            <a:srgbClr val="4D4F53"/>
          </a:solidFill>
          <a:latin typeface="+mn-lt"/>
          <a:ea typeface="+mn-ea"/>
          <a:cs typeface="+mn-cs"/>
        </a:defRPr>
      </a:lvl1pPr>
      <a:lvl2pPr marL="571500" indent="-228600" algn="l" rtl="0" eaLnBrk="0" fontAlgn="base" hangingPunct="0">
        <a:spcBef>
          <a:spcPts val="600"/>
        </a:spcBef>
        <a:spcAft>
          <a:spcPct val="0"/>
        </a:spcAft>
        <a:buFont typeface="Wingdings" pitchFamily="2" charset="2"/>
        <a:buChar char="–"/>
        <a:defRPr sz="2800">
          <a:solidFill>
            <a:srgbClr val="4D4F53"/>
          </a:solidFill>
          <a:latin typeface="+mn-lt"/>
        </a:defRPr>
      </a:lvl2pPr>
      <a:lvl3pPr marL="914400" indent="-228600" algn="l" rtl="0" eaLnBrk="0" fontAlgn="base" hangingPunct="0">
        <a:spcBef>
          <a:spcPts val="600"/>
        </a:spcBef>
        <a:spcAft>
          <a:spcPct val="0"/>
        </a:spcAft>
        <a:buFont typeface="Wingdings" pitchFamily="2" charset="2"/>
        <a:buChar char="•"/>
        <a:defRPr sz="1600">
          <a:solidFill>
            <a:srgbClr val="4D4F53"/>
          </a:solidFill>
          <a:latin typeface="+mn-lt"/>
        </a:defRPr>
      </a:lvl3pPr>
      <a:lvl4pPr marL="1257300" indent="-228600" algn="l" rtl="0" eaLnBrk="0" fontAlgn="base" hangingPunct="0">
        <a:spcBef>
          <a:spcPts val="600"/>
        </a:spcBef>
        <a:spcAft>
          <a:spcPct val="0"/>
        </a:spcAft>
        <a:buFont typeface="Wingdings" pitchFamily="2" charset="2"/>
        <a:buChar char="–"/>
        <a:defRPr sz="1400">
          <a:solidFill>
            <a:srgbClr val="4D4F53"/>
          </a:solidFill>
          <a:latin typeface="+mn-lt"/>
        </a:defRPr>
      </a:lvl4pPr>
      <a:lvl5pPr marL="1600200" indent="-228600" algn="l" rtl="0" eaLnBrk="0" fontAlgn="base" hangingPunct="0">
        <a:spcBef>
          <a:spcPts val="600"/>
        </a:spcBef>
        <a:spcAft>
          <a:spcPct val="0"/>
        </a:spcAft>
        <a:buFont typeface="Wingdings" pitchFamily="2" charset="2"/>
        <a:buChar char="•"/>
        <a:defRPr sz="1400">
          <a:solidFill>
            <a:srgbClr val="4D4F53"/>
          </a:solidFill>
          <a:latin typeface="+mn-lt"/>
        </a:defRPr>
      </a:lvl5pPr>
      <a:lvl6pPr marL="2057400" indent="-228600" algn="l" rtl="0" eaLnBrk="0" fontAlgn="base" hangingPunct="0">
        <a:spcBef>
          <a:spcPts val="600"/>
        </a:spcBef>
        <a:spcAft>
          <a:spcPct val="0"/>
        </a:spcAft>
        <a:buFont typeface="Wingdings" pitchFamily="2" charset="2"/>
        <a:buChar char="•"/>
        <a:defRPr sz="1400">
          <a:solidFill>
            <a:srgbClr val="4D4F53"/>
          </a:solidFill>
          <a:latin typeface="+mn-lt"/>
        </a:defRPr>
      </a:lvl6pPr>
      <a:lvl7pPr marL="2514600" indent="-228600" algn="l" rtl="0" eaLnBrk="0" fontAlgn="base" hangingPunct="0">
        <a:spcBef>
          <a:spcPts val="600"/>
        </a:spcBef>
        <a:spcAft>
          <a:spcPct val="0"/>
        </a:spcAft>
        <a:buFont typeface="Wingdings" pitchFamily="2" charset="2"/>
        <a:buChar char="•"/>
        <a:defRPr sz="1400">
          <a:solidFill>
            <a:srgbClr val="4D4F53"/>
          </a:solidFill>
          <a:latin typeface="+mn-lt"/>
        </a:defRPr>
      </a:lvl7pPr>
      <a:lvl8pPr marL="2971800" indent="-228600" algn="l" rtl="0" eaLnBrk="0" fontAlgn="base" hangingPunct="0">
        <a:spcBef>
          <a:spcPts val="600"/>
        </a:spcBef>
        <a:spcAft>
          <a:spcPct val="0"/>
        </a:spcAft>
        <a:buFont typeface="Wingdings" pitchFamily="2" charset="2"/>
        <a:buChar char="•"/>
        <a:defRPr sz="1400">
          <a:solidFill>
            <a:srgbClr val="4D4F53"/>
          </a:solidFill>
          <a:latin typeface="+mn-lt"/>
        </a:defRPr>
      </a:lvl8pPr>
      <a:lvl9pPr marL="3429000" indent="-228600" algn="l" rtl="0" eaLnBrk="0" fontAlgn="base" hangingPunct="0">
        <a:spcBef>
          <a:spcPts val="600"/>
        </a:spcBef>
        <a:spcAft>
          <a:spcPct val="0"/>
        </a:spcAft>
        <a:buFont typeface="Wingdings" pitchFamily="2" charset="2"/>
        <a:buChar char="•"/>
        <a:defRPr sz="1400">
          <a:solidFill>
            <a:srgbClr val="4D4F53"/>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2050" name="Picture 6" descr="C:\Users\Administrator\Desktop\刘晶\中芯国际\ppt+ok-02.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lide Number Placeholder 5"/>
          <p:cNvSpPr txBox="1">
            <a:spLocks noChangeArrowheads="1"/>
          </p:cNvSpPr>
          <p:nvPr/>
        </p:nvSpPr>
        <p:spPr bwMode="auto">
          <a:xfrm>
            <a:off x="8720138" y="6577013"/>
            <a:ext cx="3254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6pPr>
            <a:lvl7pPr marL="29718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7pPr>
            <a:lvl8pPr marL="34290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8pPr>
            <a:lvl9pPr marL="38862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9pPr>
          </a:lstStyle>
          <a:p>
            <a:pPr eaLnBrk="1" fontAlgn="base" hangingPunct="1">
              <a:spcBef>
                <a:spcPct val="0"/>
              </a:spcBef>
              <a:spcAft>
                <a:spcPct val="0"/>
              </a:spcAft>
              <a:buFont typeface="Arial" pitchFamily="34" charset="0"/>
              <a:buNone/>
              <a:defRPr/>
            </a:pPr>
            <a:fld id="{B1C40406-97D7-4307-90D0-E0CAFCF05ABC}" type="slidenum">
              <a:rPr lang="en-US" altLang="zh-CN" sz="900" smtClean="0">
                <a:solidFill>
                  <a:srgbClr val="000000"/>
                </a:solidFill>
                <a:cs typeface="Arial" pitchFamily="34" charset="0"/>
              </a:rPr>
              <a:pPr eaLnBrk="1" fontAlgn="base" hangingPunct="1">
                <a:spcBef>
                  <a:spcPct val="0"/>
                </a:spcBef>
                <a:spcAft>
                  <a:spcPct val="0"/>
                </a:spcAft>
                <a:buFont typeface="Arial" pitchFamily="34" charset="0"/>
                <a:buNone/>
                <a:defRPr/>
              </a:pPr>
              <a:t>‹#›</a:t>
            </a:fld>
            <a:endParaRPr lang="en-US" altLang="zh-CN" sz="900" smtClean="0">
              <a:solidFill>
                <a:srgbClr val="000000"/>
              </a:solidFill>
              <a:cs typeface="Arial" pitchFamily="34" charset="0"/>
            </a:endParaRPr>
          </a:p>
        </p:txBody>
      </p:sp>
      <p:sp>
        <p:nvSpPr>
          <p:cNvPr id="2052" name="Rectangle 19"/>
          <p:cNvSpPr>
            <a:spLocks noChangeArrowheads="1"/>
          </p:cNvSpPr>
          <p:nvPr userDrawn="1"/>
        </p:nvSpPr>
        <p:spPr bwMode="auto">
          <a:xfrm>
            <a:off x="1533525" y="6424613"/>
            <a:ext cx="624681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30484" bIns="0" anchor="ctr"/>
          <a:lstStyle>
            <a:lvl1pPr marL="39688"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6pPr>
            <a:lvl7pPr marL="29718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7pPr>
            <a:lvl8pPr marL="34290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8pPr>
            <a:lvl9pPr marL="38862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defRPr/>
            </a:pPr>
            <a:r>
              <a:rPr lang="en-US" altLang="zh-CN" sz="600" b="0" dirty="0" smtClean="0">
                <a:solidFill>
                  <a:srgbClr val="003399"/>
                </a:solidFill>
                <a:cs typeface="Times New Roman" pitchFamily="18" charset="0"/>
                <a:sym typeface="Arial" pitchFamily="34" charset="0"/>
              </a:rPr>
              <a:t>All copyrights and IP belong to SMIC. For reference only and may not be copied or distributed without written permission from SMIC. SMIC shall not be responsible for any party’s reliance on these materials. </a:t>
            </a:r>
          </a:p>
        </p:txBody>
      </p:sp>
      <p:pic>
        <p:nvPicPr>
          <p:cNvPr id="2053" name="图片 1" descr="smic"/>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84150" y="6186488"/>
            <a:ext cx="10858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931554"/>
      </p:ext>
    </p:extLst>
  </p:cSld>
  <p:clrMap bg1="lt1" tx1="dk1" bg2="lt2" tx2="dk2" accent1="accent1" accent2="accent2" accent3="accent3" accent4="accent4" accent5="accent5" accent6="accent6" hlink="hlink" folHlink="folHlink"/>
  <p:sldLayoutIdLst>
    <p:sldLayoutId id="2147483677" r:id="rId1"/>
    <p:sldLayoutId id="2147483678" r:id="rId2"/>
  </p:sldLayoutIdLst>
  <p:transition>
    <p:wipe dir="r"/>
  </p:transition>
  <p:txStyles>
    <p:titleStyle>
      <a:lvl1pPr algn="l" rtl="0" eaLnBrk="0" fontAlgn="base" hangingPunct="0">
        <a:lnSpc>
          <a:spcPct val="80000"/>
        </a:lnSpc>
        <a:spcBef>
          <a:spcPct val="0"/>
        </a:spcBef>
        <a:spcAft>
          <a:spcPct val="0"/>
        </a:spcAft>
        <a:defRPr b="1">
          <a:solidFill>
            <a:srgbClr val="4B4B4B"/>
          </a:solidFill>
          <a:latin typeface="+mj-lt"/>
          <a:ea typeface="+mj-ea"/>
          <a:cs typeface="+mj-cs"/>
        </a:defRPr>
      </a:lvl1pPr>
      <a:lvl2pPr algn="l" rtl="0" eaLnBrk="0" fontAlgn="base" hangingPunct="0">
        <a:lnSpc>
          <a:spcPct val="80000"/>
        </a:lnSpc>
        <a:spcBef>
          <a:spcPct val="0"/>
        </a:spcBef>
        <a:spcAft>
          <a:spcPct val="0"/>
        </a:spcAft>
        <a:defRPr b="1">
          <a:solidFill>
            <a:srgbClr val="4B4B4B"/>
          </a:solidFill>
          <a:latin typeface="Arial" pitchFamily="34" charset="0"/>
          <a:ea typeface="宋体" pitchFamily="2" charset="-122"/>
        </a:defRPr>
      </a:lvl2pPr>
      <a:lvl3pPr algn="l" rtl="0" eaLnBrk="0" fontAlgn="base" hangingPunct="0">
        <a:lnSpc>
          <a:spcPct val="80000"/>
        </a:lnSpc>
        <a:spcBef>
          <a:spcPct val="0"/>
        </a:spcBef>
        <a:spcAft>
          <a:spcPct val="0"/>
        </a:spcAft>
        <a:defRPr b="1">
          <a:solidFill>
            <a:srgbClr val="4B4B4B"/>
          </a:solidFill>
          <a:latin typeface="Arial" pitchFamily="34" charset="0"/>
          <a:ea typeface="宋体" pitchFamily="2" charset="-122"/>
        </a:defRPr>
      </a:lvl3pPr>
      <a:lvl4pPr algn="l" rtl="0" eaLnBrk="0" fontAlgn="base" hangingPunct="0">
        <a:lnSpc>
          <a:spcPct val="80000"/>
        </a:lnSpc>
        <a:spcBef>
          <a:spcPct val="0"/>
        </a:spcBef>
        <a:spcAft>
          <a:spcPct val="0"/>
        </a:spcAft>
        <a:defRPr b="1">
          <a:solidFill>
            <a:srgbClr val="4B4B4B"/>
          </a:solidFill>
          <a:latin typeface="Arial" pitchFamily="34" charset="0"/>
          <a:ea typeface="宋体" pitchFamily="2" charset="-122"/>
        </a:defRPr>
      </a:lvl4pPr>
      <a:lvl5pPr algn="l" rtl="0" eaLnBrk="0" fontAlgn="base" hangingPunct="0">
        <a:lnSpc>
          <a:spcPct val="80000"/>
        </a:lnSpc>
        <a:spcBef>
          <a:spcPct val="0"/>
        </a:spcBef>
        <a:spcAft>
          <a:spcPct val="0"/>
        </a:spcAft>
        <a:defRPr b="1">
          <a:solidFill>
            <a:srgbClr val="4B4B4B"/>
          </a:solidFill>
          <a:latin typeface="Arial" pitchFamily="34" charset="0"/>
          <a:ea typeface="宋体" pitchFamily="2" charset="-122"/>
        </a:defRPr>
      </a:lvl5pPr>
      <a:lvl6pPr marL="457200"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6pPr>
      <a:lvl7pPr marL="914400"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7pPr>
      <a:lvl8pPr marL="1371600"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8pPr>
      <a:lvl9pPr marL="1828800"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9pPr>
    </p:titleStyle>
    <p:bodyStyle>
      <a:lvl1pPr marL="171450" indent="-171450" algn="l" rtl="0" eaLnBrk="0" fontAlgn="base" hangingPunct="0">
        <a:spcBef>
          <a:spcPts val="450"/>
        </a:spcBef>
        <a:spcAft>
          <a:spcPct val="0"/>
        </a:spcAft>
        <a:buFont typeface="Wingdings" pitchFamily="2" charset="2"/>
        <a:buChar char="§"/>
        <a:defRPr sz="1500">
          <a:solidFill>
            <a:srgbClr val="4D4F53"/>
          </a:solidFill>
          <a:latin typeface="+mn-lt"/>
          <a:ea typeface="+mn-ea"/>
          <a:cs typeface="Arial" pitchFamily="34" charset="0"/>
        </a:defRPr>
      </a:lvl1pPr>
      <a:lvl2pPr marL="428625" indent="-171450" algn="l" rtl="0" eaLnBrk="0" fontAlgn="base" hangingPunct="0">
        <a:spcBef>
          <a:spcPts val="450"/>
        </a:spcBef>
        <a:spcAft>
          <a:spcPct val="0"/>
        </a:spcAft>
        <a:buFont typeface="Wingdings" pitchFamily="2" charset="2"/>
        <a:buChar char="–"/>
        <a:defRPr sz="2100">
          <a:solidFill>
            <a:srgbClr val="4D4F53"/>
          </a:solidFill>
          <a:latin typeface="+mn-lt"/>
          <a:cs typeface="Arial" pitchFamily="34" charset="0"/>
        </a:defRPr>
      </a:lvl2pPr>
      <a:lvl3pPr marL="685800" indent="-171450" algn="l" rtl="0" eaLnBrk="0" fontAlgn="base" hangingPunct="0">
        <a:spcBef>
          <a:spcPts val="450"/>
        </a:spcBef>
        <a:spcAft>
          <a:spcPct val="0"/>
        </a:spcAft>
        <a:buFont typeface="Wingdings" pitchFamily="2" charset="2"/>
        <a:buChar char="•"/>
        <a:defRPr sz="1200">
          <a:solidFill>
            <a:srgbClr val="4D4F53"/>
          </a:solidFill>
          <a:latin typeface="+mn-lt"/>
          <a:cs typeface="Arial" pitchFamily="34" charset="0"/>
        </a:defRPr>
      </a:lvl3pPr>
      <a:lvl4pPr marL="942975" indent="-171450" algn="l" rtl="0" eaLnBrk="0" fontAlgn="base" hangingPunct="0">
        <a:spcBef>
          <a:spcPts val="450"/>
        </a:spcBef>
        <a:spcAft>
          <a:spcPct val="0"/>
        </a:spcAft>
        <a:buFont typeface="Wingdings" pitchFamily="2" charset="2"/>
        <a:buChar char="–"/>
        <a:defRPr sz="1000">
          <a:solidFill>
            <a:srgbClr val="4D4F53"/>
          </a:solidFill>
          <a:latin typeface="+mn-lt"/>
          <a:cs typeface="Arial" pitchFamily="34" charset="0"/>
        </a:defRPr>
      </a:lvl4pPr>
      <a:lvl5pPr marL="1200150" indent="-171450" algn="l" rtl="0" eaLnBrk="0" fontAlgn="base" hangingPunct="0">
        <a:spcBef>
          <a:spcPts val="450"/>
        </a:spcBef>
        <a:spcAft>
          <a:spcPct val="0"/>
        </a:spcAft>
        <a:buFont typeface="Wingdings" pitchFamily="2" charset="2"/>
        <a:buChar char="•"/>
        <a:defRPr sz="1000">
          <a:solidFill>
            <a:srgbClr val="4D4F53"/>
          </a:solidFill>
          <a:latin typeface="+mn-lt"/>
          <a:cs typeface="Arial" pitchFamily="34" charset="0"/>
        </a:defRPr>
      </a:lvl5pPr>
      <a:lvl6pPr marL="1543050" indent="-170815" algn="l" rtl="0" eaLnBrk="0" fontAlgn="base" hangingPunct="0">
        <a:spcBef>
          <a:spcPts val="450"/>
        </a:spcBef>
        <a:spcAft>
          <a:spcPct val="0"/>
        </a:spcAft>
        <a:buFont typeface="Wingdings" pitchFamily="2" charset="2"/>
        <a:buChar char="•"/>
        <a:defRPr sz="1050">
          <a:solidFill>
            <a:srgbClr val="4D4F53"/>
          </a:solidFill>
          <a:latin typeface="+mn-lt"/>
        </a:defRPr>
      </a:lvl6pPr>
      <a:lvl7pPr marL="1886585" indent="-170815" algn="l" rtl="0" eaLnBrk="0" fontAlgn="base" hangingPunct="0">
        <a:spcBef>
          <a:spcPts val="450"/>
        </a:spcBef>
        <a:spcAft>
          <a:spcPct val="0"/>
        </a:spcAft>
        <a:buFont typeface="Wingdings" pitchFamily="2" charset="2"/>
        <a:buChar char="•"/>
        <a:defRPr sz="1050">
          <a:solidFill>
            <a:srgbClr val="4D4F53"/>
          </a:solidFill>
          <a:latin typeface="+mn-lt"/>
        </a:defRPr>
      </a:lvl7pPr>
      <a:lvl8pPr marL="2229485" indent="-170815" algn="l" rtl="0" eaLnBrk="0" fontAlgn="base" hangingPunct="0">
        <a:spcBef>
          <a:spcPts val="450"/>
        </a:spcBef>
        <a:spcAft>
          <a:spcPct val="0"/>
        </a:spcAft>
        <a:buFont typeface="Wingdings" pitchFamily="2" charset="2"/>
        <a:buChar char="•"/>
        <a:defRPr sz="1050">
          <a:solidFill>
            <a:srgbClr val="4D4F53"/>
          </a:solidFill>
          <a:latin typeface="+mn-lt"/>
        </a:defRPr>
      </a:lvl8pPr>
      <a:lvl9pPr marL="2572385" indent="-170815" algn="l" rtl="0" eaLnBrk="0" fontAlgn="base" hangingPunct="0">
        <a:spcBef>
          <a:spcPts val="450"/>
        </a:spcBef>
        <a:spcAft>
          <a:spcPct val="0"/>
        </a:spcAft>
        <a:buFont typeface="Wingdings" pitchFamily="2" charset="2"/>
        <a:buChar char="•"/>
        <a:defRPr sz="1050">
          <a:solidFill>
            <a:srgbClr val="4D4F53"/>
          </a:solidFill>
          <a:latin typeface="+mn-lt"/>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5362" name="图片 6" descr="未标题-5-0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图片 40" descr="先-01.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95388" y="615950"/>
            <a:ext cx="66500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descr="0-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6256338"/>
            <a:ext cx="10541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Slide Number Placeholder 5"/>
          <p:cNvSpPr txBox="1">
            <a:spLocks noChangeArrowheads="1"/>
          </p:cNvSpPr>
          <p:nvPr/>
        </p:nvSpPr>
        <p:spPr bwMode="auto">
          <a:xfrm>
            <a:off x="8720138" y="6553200"/>
            <a:ext cx="3714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b="1">
                <a:solidFill>
                  <a:schemeClr val="tx1"/>
                </a:solidFill>
                <a:latin typeface="Arial" charset="0"/>
                <a:ea typeface="宋体" pitchFamily="2" charset="-122"/>
              </a:defRPr>
            </a:lvl1pPr>
            <a:lvl2pPr marL="742950" indent="-285750">
              <a:defRPr b="1">
                <a:solidFill>
                  <a:schemeClr val="tx1"/>
                </a:solidFill>
                <a:latin typeface="Arial" charset="0"/>
                <a:ea typeface="宋体" pitchFamily="2" charset="-122"/>
              </a:defRPr>
            </a:lvl2pPr>
            <a:lvl3pPr marL="1143000" indent="-228600">
              <a:defRPr b="1">
                <a:solidFill>
                  <a:schemeClr val="tx1"/>
                </a:solidFill>
                <a:latin typeface="Arial" charset="0"/>
                <a:ea typeface="宋体" pitchFamily="2" charset="-122"/>
              </a:defRPr>
            </a:lvl3pPr>
            <a:lvl4pPr marL="1600200" indent="-228600">
              <a:defRPr b="1">
                <a:solidFill>
                  <a:schemeClr val="tx1"/>
                </a:solidFill>
                <a:latin typeface="Arial" charset="0"/>
                <a:ea typeface="宋体" pitchFamily="2" charset="-122"/>
              </a:defRPr>
            </a:lvl4pPr>
            <a:lvl5pPr marL="2057400" indent="-228600">
              <a:defRPr b="1">
                <a:solidFill>
                  <a:schemeClr val="tx1"/>
                </a:solidFill>
                <a:latin typeface="Arial" charset="0"/>
                <a:ea typeface="宋体" pitchFamily="2" charset="-122"/>
              </a:defRPr>
            </a:lvl5pPr>
            <a:lvl6pPr marL="2514600" indent="-228600" algn="ctr" eaLnBrk="0" fontAlgn="base" hangingPunct="0">
              <a:lnSpc>
                <a:spcPct val="90000"/>
              </a:lnSpc>
              <a:spcBef>
                <a:spcPct val="0"/>
              </a:spcBef>
              <a:spcAft>
                <a:spcPct val="0"/>
              </a:spcAft>
              <a:defRPr b="1">
                <a:solidFill>
                  <a:schemeClr val="tx1"/>
                </a:solidFill>
                <a:latin typeface="Arial" charset="0"/>
                <a:ea typeface="宋体" pitchFamily="2" charset="-122"/>
              </a:defRPr>
            </a:lvl6pPr>
            <a:lvl7pPr marL="2971800" indent="-228600" algn="ctr" eaLnBrk="0" fontAlgn="base" hangingPunct="0">
              <a:lnSpc>
                <a:spcPct val="90000"/>
              </a:lnSpc>
              <a:spcBef>
                <a:spcPct val="0"/>
              </a:spcBef>
              <a:spcAft>
                <a:spcPct val="0"/>
              </a:spcAft>
              <a:defRPr b="1">
                <a:solidFill>
                  <a:schemeClr val="tx1"/>
                </a:solidFill>
                <a:latin typeface="Arial" charset="0"/>
                <a:ea typeface="宋体" pitchFamily="2" charset="-122"/>
              </a:defRPr>
            </a:lvl7pPr>
            <a:lvl8pPr marL="3429000" indent="-228600" algn="ctr" eaLnBrk="0" fontAlgn="base" hangingPunct="0">
              <a:lnSpc>
                <a:spcPct val="90000"/>
              </a:lnSpc>
              <a:spcBef>
                <a:spcPct val="0"/>
              </a:spcBef>
              <a:spcAft>
                <a:spcPct val="0"/>
              </a:spcAft>
              <a:defRPr b="1">
                <a:solidFill>
                  <a:schemeClr val="tx1"/>
                </a:solidFill>
                <a:latin typeface="Arial" charset="0"/>
                <a:ea typeface="宋体" pitchFamily="2" charset="-122"/>
              </a:defRPr>
            </a:lvl8pPr>
            <a:lvl9pPr marL="3886200" indent="-228600" algn="ctr" eaLnBrk="0" fontAlgn="base" hangingPunct="0">
              <a:lnSpc>
                <a:spcPct val="90000"/>
              </a:lnSpc>
              <a:spcBef>
                <a:spcPct val="0"/>
              </a:spcBef>
              <a:spcAft>
                <a:spcPct val="0"/>
              </a:spcAft>
              <a:defRPr b="1">
                <a:solidFill>
                  <a:schemeClr val="tx1"/>
                </a:solidFill>
                <a:latin typeface="Arial" charset="0"/>
                <a:ea typeface="宋体" pitchFamily="2" charset="-122"/>
              </a:defRPr>
            </a:lvl9pPr>
          </a:lstStyle>
          <a:p>
            <a:pPr fontAlgn="base">
              <a:spcBef>
                <a:spcPct val="0"/>
              </a:spcBef>
              <a:spcAft>
                <a:spcPct val="0"/>
              </a:spcAft>
              <a:buFont typeface="Arial" charset="0"/>
              <a:buNone/>
              <a:defRPr/>
            </a:pPr>
            <a:fld id="{750ED193-2330-4173-80A6-06F5B9C8BFDD}" type="slidenum">
              <a:rPr lang="en-US" altLang="zh-CN" sz="1200" b="0" smtClean="0">
                <a:solidFill>
                  <a:srgbClr val="000000"/>
                </a:solidFill>
                <a:cs typeface="Arial" charset="0"/>
              </a:rPr>
              <a:pPr fontAlgn="base">
                <a:spcBef>
                  <a:spcPct val="0"/>
                </a:spcBef>
                <a:spcAft>
                  <a:spcPct val="0"/>
                </a:spcAft>
                <a:buFont typeface="Arial" charset="0"/>
                <a:buNone/>
                <a:defRPr/>
              </a:pPr>
              <a:t>‹#›</a:t>
            </a:fld>
            <a:endParaRPr lang="en-US" altLang="zh-CN" sz="1200" b="0" smtClean="0">
              <a:solidFill>
                <a:srgbClr val="000000"/>
              </a:solidFill>
              <a:cs typeface="Arial" charset="0"/>
            </a:endParaRPr>
          </a:p>
        </p:txBody>
      </p:sp>
      <p:sp>
        <p:nvSpPr>
          <p:cNvPr id="2054" name="Rectangle 19"/>
          <p:cNvSpPr>
            <a:spLocks noChangeArrowheads="1"/>
          </p:cNvSpPr>
          <p:nvPr/>
        </p:nvSpPr>
        <p:spPr bwMode="auto">
          <a:xfrm>
            <a:off x="1533525" y="6386513"/>
            <a:ext cx="624681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0" tIns="0" rIns="40639" bIns="0" anchor="ctr"/>
          <a:lstStyle>
            <a:lvl1pPr marL="39688">
              <a:defRPr b="1">
                <a:solidFill>
                  <a:schemeClr val="tx1"/>
                </a:solidFill>
                <a:latin typeface="Arial" charset="0"/>
                <a:ea typeface="宋体" pitchFamily="2" charset="-122"/>
              </a:defRPr>
            </a:lvl1pPr>
            <a:lvl2pPr marL="742950" indent="-285750">
              <a:defRPr b="1">
                <a:solidFill>
                  <a:schemeClr val="tx1"/>
                </a:solidFill>
                <a:latin typeface="Arial" charset="0"/>
                <a:ea typeface="宋体" pitchFamily="2" charset="-122"/>
              </a:defRPr>
            </a:lvl2pPr>
            <a:lvl3pPr marL="1143000" indent="-228600">
              <a:defRPr b="1">
                <a:solidFill>
                  <a:schemeClr val="tx1"/>
                </a:solidFill>
                <a:latin typeface="Arial" charset="0"/>
                <a:ea typeface="宋体" pitchFamily="2" charset="-122"/>
              </a:defRPr>
            </a:lvl3pPr>
            <a:lvl4pPr marL="1600200" indent="-228600">
              <a:defRPr b="1">
                <a:solidFill>
                  <a:schemeClr val="tx1"/>
                </a:solidFill>
                <a:latin typeface="Arial" charset="0"/>
                <a:ea typeface="宋体" pitchFamily="2" charset="-122"/>
              </a:defRPr>
            </a:lvl4pPr>
            <a:lvl5pPr marL="2057400" indent="-228600">
              <a:defRPr b="1">
                <a:solidFill>
                  <a:schemeClr val="tx1"/>
                </a:solidFill>
                <a:latin typeface="Arial" charset="0"/>
                <a:ea typeface="宋体" pitchFamily="2" charset="-122"/>
              </a:defRPr>
            </a:lvl5pPr>
            <a:lvl6pPr marL="2514600" indent="-228600" algn="ctr" eaLnBrk="0" fontAlgn="base" hangingPunct="0">
              <a:lnSpc>
                <a:spcPct val="90000"/>
              </a:lnSpc>
              <a:spcBef>
                <a:spcPct val="0"/>
              </a:spcBef>
              <a:spcAft>
                <a:spcPct val="0"/>
              </a:spcAft>
              <a:defRPr b="1">
                <a:solidFill>
                  <a:schemeClr val="tx1"/>
                </a:solidFill>
                <a:latin typeface="Arial" charset="0"/>
                <a:ea typeface="宋体" pitchFamily="2" charset="-122"/>
              </a:defRPr>
            </a:lvl6pPr>
            <a:lvl7pPr marL="2971800" indent="-228600" algn="ctr" eaLnBrk="0" fontAlgn="base" hangingPunct="0">
              <a:lnSpc>
                <a:spcPct val="90000"/>
              </a:lnSpc>
              <a:spcBef>
                <a:spcPct val="0"/>
              </a:spcBef>
              <a:spcAft>
                <a:spcPct val="0"/>
              </a:spcAft>
              <a:defRPr b="1">
                <a:solidFill>
                  <a:schemeClr val="tx1"/>
                </a:solidFill>
                <a:latin typeface="Arial" charset="0"/>
                <a:ea typeface="宋体" pitchFamily="2" charset="-122"/>
              </a:defRPr>
            </a:lvl7pPr>
            <a:lvl8pPr marL="3429000" indent="-228600" algn="ctr" eaLnBrk="0" fontAlgn="base" hangingPunct="0">
              <a:lnSpc>
                <a:spcPct val="90000"/>
              </a:lnSpc>
              <a:spcBef>
                <a:spcPct val="0"/>
              </a:spcBef>
              <a:spcAft>
                <a:spcPct val="0"/>
              </a:spcAft>
              <a:defRPr b="1">
                <a:solidFill>
                  <a:schemeClr val="tx1"/>
                </a:solidFill>
                <a:latin typeface="Arial" charset="0"/>
                <a:ea typeface="宋体" pitchFamily="2" charset="-122"/>
              </a:defRPr>
            </a:lvl8pPr>
            <a:lvl9pPr marL="3886200" indent="-228600" algn="ctr" eaLnBrk="0" fontAlgn="base" hangingPunct="0">
              <a:lnSpc>
                <a:spcPct val="90000"/>
              </a:lnSpc>
              <a:spcBef>
                <a:spcPct val="0"/>
              </a:spcBef>
              <a:spcAft>
                <a:spcPct val="0"/>
              </a:spcAft>
              <a:defRPr b="1">
                <a:solidFill>
                  <a:schemeClr val="tx1"/>
                </a:solidFill>
                <a:latin typeface="Arial" charset="0"/>
                <a:ea typeface="宋体" pitchFamily="2" charset="-122"/>
              </a:defRPr>
            </a:lvl9pPr>
          </a:lstStyle>
          <a:p>
            <a:pPr algn="ctr" fontAlgn="base">
              <a:spcBef>
                <a:spcPct val="0"/>
              </a:spcBef>
              <a:spcAft>
                <a:spcPct val="0"/>
              </a:spcAft>
              <a:buFont typeface="Arial" charset="0"/>
              <a:buNone/>
              <a:defRPr/>
            </a:pPr>
            <a:r>
              <a:rPr lang="en-US" altLang="zh-CN" sz="800" b="0" dirty="0" smtClean="0">
                <a:solidFill>
                  <a:srgbClr val="003399"/>
                </a:solidFill>
                <a:cs typeface="Times New Roman" pitchFamily="18" charset="0"/>
                <a:sym typeface="Arial" charset="0"/>
              </a:rPr>
              <a:t>All copyrights and IP belong to SMIC. For reference only and may not be copied or distributed without written permission from SMIC. SMIC shall not be responsible for any party’s reliance on these materials. </a:t>
            </a:r>
          </a:p>
        </p:txBody>
      </p:sp>
    </p:spTree>
    <p:extLst>
      <p:ext uri="{BB962C8B-B14F-4D97-AF65-F5344CB8AC3E}">
        <p14:creationId xmlns:p14="http://schemas.microsoft.com/office/powerpoint/2010/main" val="149017762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ransition>
    <p:wipe dir="r"/>
  </p:transition>
  <p:hf hdr="0" ftr="0" dt="0"/>
  <p:txStyles>
    <p:titleStyle>
      <a:lvl1pPr algn="l" rtl="0" eaLnBrk="0" fontAlgn="base" hangingPunct="0">
        <a:lnSpc>
          <a:spcPct val="80000"/>
        </a:lnSpc>
        <a:spcBef>
          <a:spcPct val="0"/>
        </a:spcBef>
        <a:spcAft>
          <a:spcPct val="0"/>
        </a:spcAft>
        <a:defRPr sz="2400" b="1">
          <a:solidFill>
            <a:srgbClr val="4B4B4B"/>
          </a:solidFill>
          <a:latin typeface="+mj-lt"/>
          <a:ea typeface="+mj-ea"/>
          <a:cs typeface="+mj-cs"/>
        </a:defRPr>
      </a:lvl1pPr>
      <a:lvl2pPr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2pPr>
      <a:lvl3pPr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3pPr>
      <a:lvl4pPr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4pPr>
      <a:lvl5pPr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5pPr>
      <a:lvl6pPr marL="457200"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6pPr>
      <a:lvl7pPr marL="914400"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7pPr>
      <a:lvl8pPr marL="1371600"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8pPr>
      <a:lvl9pPr marL="1828800"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9pPr>
    </p:titleStyle>
    <p:bodyStyle>
      <a:lvl1pPr marL="228600" indent="-228600" algn="l" rtl="0" eaLnBrk="0" fontAlgn="base" hangingPunct="0">
        <a:spcBef>
          <a:spcPts val="600"/>
        </a:spcBef>
        <a:spcAft>
          <a:spcPct val="0"/>
        </a:spcAft>
        <a:buFont typeface="Wingdings" pitchFamily="2" charset="2"/>
        <a:buChar char="§"/>
        <a:defRPr sz="2000">
          <a:solidFill>
            <a:srgbClr val="4D4F53"/>
          </a:solidFill>
          <a:latin typeface="+mn-lt"/>
          <a:ea typeface="+mn-ea"/>
          <a:cs typeface="+mn-cs"/>
        </a:defRPr>
      </a:lvl1pPr>
      <a:lvl2pPr marL="571500" indent="-228600" algn="l" rtl="0" eaLnBrk="0" fontAlgn="base" hangingPunct="0">
        <a:spcBef>
          <a:spcPts val="600"/>
        </a:spcBef>
        <a:spcAft>
          <a:spcPct val="0"/>
        </a:spcAft>
        <a:buFont typeface="Wingdings" pitchFamily="2" charset="2"/>
        <a:buChar char="–"/>
        <a:defRPr sz="2800">
          <a:solidFill>
            <a:srgbClr val="4D4F53"/>
          </a:solidFill>
          <a:latin typeface="+mn-lt"/>
        </a:defRPr>
      </a:lvl2pPr>
      <a:lvl3pPr marL="914400" indent="-228600" algn="l" rtl="0" eaLnBrk="0" fontAlgn="base" hangingPunct="0">
        <a:spcBef>
          <a:spcPts val="600"/>
        </a:spcBef>
        <a:spcAft>
          <a:spcPct val="0"/>
        </a:spcAft>
        <a:buFont typeface="Wingdings" pitchFamily="2" charset="2"/>
        <a:buChar char="•"/>
        <a:defRPr sz="1600">
          <a:solidFill>
            <a:srgbClr val="4D4F53"/>
          </a:solidFill>
          <a:latin typeface="+mn-lt"/>
        </a:defRPr>
      </a:lvl3pPr>
      <a:lvl4pPr marL="1257300" indent="-228600" algn="l" rtl="0" eaLnBrk="0" fontAlgn="base" hangingPunct="0">
        <a:spcBef>
          <a:spcPts val="600"/>
        </a:spcBef>
        <a:spcAft>
          <a:spcPct val="0"/>
        </a:spcAft>
        <a:buFont typeface="Wingdings" pitchFamily="2" charset="2"/>
        <a:buChar char="–"/>
        <a:defRPr sz="1400">
          <a:solidFill>
            <a:srgbClr val="4D4F53"/>
          </a:solidFill>
          <a:latin typeface="+mn-lt"/>
        </a:defRPr>
      </a:lvl4pPr>
      <a:lvl5pPr marL="1600200" indent="-228600" algn="l" rtl="0" eaLnBrk="0" fontAlgn="base" hangingPunct="0">
        <a:spcBef>
          <a:spcPts val="600"/>
        </a:spcBef>
        <a:spcAft>
          <a:spcPct val="0"/>
        </a:spcAft>
        <a:buFont typeface="Wingdings" pitchFamily="2" charset="2"/>
        <a:buChar char="•"/>
        <a:defRPr sz="1400">
          <a:solidFill>
            <a:srgbClr val="4D4F53"/>
          </a:solidFill>
          <a:latin typeface="+mn-lt"/>
        </a:defRPr>
      </a:lvl5pPr>
      <a:lvl6pPr marL="2057400" indent="-228600" algn="l" rtl="0" eaLnBrk="0" fontAlgn="base" hangingPunct="0">
        <a:spcBef>
          <a:spcPts val="600"/>
        </a:spcBef>
        <a:spcAft>
          <a:spcPct val="0"/>
        </a:spcAft>
        <a:buFont typeface="Wingdings" pitchFamily="2" charset="2"/>
        <a:buChar char="•"/>
        <a:defRPr sz="1400">
          <a:solidFill>
            <a:srgbClr val="4D4F53"/>
          </a:solidFill>
          <a:latin typeface="+mn-lt"/>
        </a:defRPr>
      </a:lvl6pPr>
      <a:lvl7pPr marL="2514600" indent="-228600" algn="l" rtl="0" eaLnBrk="0" fontAlgn="base" hangingPunct="0">
        <a:spcBef>
          <a:spcPts val="600"/>
        </a:spcBef>
        <a:spcAft>
          <a:spcPct val="0"/>
        </a:spcAft>
        <a:buFont typeface="Wingdings" pitchFamily="2" charset="2"/>
        <a:buChar char="•"/>
        <a:defRPr sz="1400">
          <a:solidFill>
            <a:srgbClr val="4D4F53"/>
          </a:solidFill>
          <a:latin typeface="+mn-lt"/>
        </a:defRPr>
      </a:lvl7pPr>
      <a:lvl8pPr marL="2971800" indent="-228600" algn="l" rtl="0" eaLnBrk="0" fontAlgn="base" hangingPunct="0">
        <a:spcBef>
          <a:spcPts val="600"/>
        </a:spcBef>
        <a:spcAft>
          <a:spcPct val="0"/>
        </a:spcAft>
        <a:buFont typeface="Wingdings" pitchFamily="2" charset="2"/>
        <a:buChar char="•"/>
        <a:defRPr sz="1400">
          <a:solidFill>
            <a:srgbClr val="4D4F53"/>
          </a:solidFill>
          <a:latin typeface="+mn-lt"/>
        </a:defRPr>
      </a:lvl8pPr>
      <a:lvl9pPr marL="3429000" indent="-228600" algn="l" rtl="0" eaLnBrk="0" fontAlgn="base" hangingPunct="0">
        <a:spcBef>
          <a:spcPts val="600"/>
        </a:spcBef>
        <a:spcAft>
          <a:spcPct val="0"/>
        </a:spcAft>
        <a:buFont typeface="Wingdings" pitchFamily="2" charset="2"/>
        <a:buChar char="•"/>
        <a:defRPr sz="1400">
          <a:solidFill>
            <a:srgbClr val="4D4F53"/>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23554" name="Picture 6" descr="C:\Users\Administrator\Desktop\刘晶\中芯国际\ppt+ok-0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lide Number Placeholder 5"/>
          <p:cNvSpPr txBox="1">
            <a:spLocks noChangeArrowheads="1"/>
          </p:cNvSpPr>
          <p:nvPr/>
        </p:nvSpPr>
        <p:spPr bwMode="auto">
          <a:xfrm>
            <a:off x="8720138" y="6554788"/>
            <a:ext cx="369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b="1">
                <a:solidFill>
                  <a:schemeClr val="tx1"/>
                </a:solidFill>
                <a:latin typeface="Arial" pitchFamily="34" charset="0"/>
                <a:ea typeface="宋体" pitchFamily="2" charset="-122"/>
              </a:defRPr>
            </a:lvl1pPr>
            <a:lvl2pPr marL="742950" indent="-285750">
              <a:defRPr b="1">
                <a:solidFill>
                  <a:schemeClr val="tx1"/>
                </a:solidFill>
                <a:latin typeface="Arial" pitchFamily="34" charset="0"/>
                <a:ea typeface="宋体" pitchFamily="2" charset="-122"/>
              </a:defRPr>
            </a:lvl2pPr>
            <a:lvl3pPr marL="1143000" indent="-228600">
              <a:defRPr b="1">
                <a:solidFill>
                  <a:schemeClr val="tx1"/>
                </a:solidFill>
                <a:latin typeface="Arial" pitchFamily="34" charset="0"/>
                <a:ea typeface="宋体" pitchFamily="2" charset="-122"/>
              </a:defRPr>
            </a:lvl3pPr>
            <a:lvl4pPr marL="1600200" indent="-228600">
              <a:defRPr b="1">
                <a:solidFill>
                  <a:schemeClr val="tx1"/>
                </a:solidFill>
                <a:latin typeface="Arial" pitchFamily="34" charset="0"/>
                <a:ea typeface="宋体" pitchFamily="2" charset="-122"/>
              </a:defRPr>
            </a:lvl4pPr>
            <a:lvl5pPr marL="2057400" indent="-228600">
              <a:defRPr b="1">
                <a:solidFill>
                  <a:schemeClr val="tx1"/>
                </a:solidFill>
                <a:latin typeface="Arial" pitchFamily="34" charset="0"/>
                <a:ea typeface="宋体" pitchFamily="2" charset="-122"/>
              </a:defRPr>
            </a:lvl5pPr>
            <a:lvl6pPr marL="2514600" indent="-228600" algn="ctr" eaLnBrk="0" fontAlgn="base" hangingPunct="0">
              <a:lnSpc>
                <a:spcPct val="90000"/>
              </a:lnSpc>
              <a:spcBef>
                <a:spcPct val="0"/>
              </a:spcBef>
              <a:spcAft>
                <a:spcPct val="0"/>
              </a:spcAft>
              <a:defRPr b="1">
                <a:solidFill>
                  <a:schemeClr val="tx1"/>
                </a:solidFill>
                <a:latin typeface="Arial" pitchFamily="34" charset="0"/>
                <a:ea typeface="宋体" pitchFamily="2" charset="-122"/>
              </a:defRPr>
            </a:lvl6pPr>
            <a:lvl7pPr marL="2971800" indent="-228600" algn="ctr" eaLnBrk="0" fontAlgn="base" hangingPunct="0">
              <a:lnSpc>
                <a:spcPct val="90000"/>
              </a:lnSpc>
              <a:spcBef>
                <a:spcPct val="0"/>
              </a:spcBef>
              <a:spcAft>
                <a:spcPct val="0"/>
              </a:spcAft>
              <a:defRPr b="1">
                <a:solidFill>
                  <a:schemeClr val="tx1"/>
                </a:solidFill>
                <a:latin typeface="Arial" pitchFamily="34" charset="0"/>
                <a:ea typeface="宋体" pitchFamily="2" charset="-122"/>
              </a:defRPr>
            </a:lvl7pPr>
            <a:lvl8pPr marL="3429000" indent="-228600" algn="ctr" eaLnBrk="0" fontAlgn="base" hangingPunct="0">
              <a:lnSpc>
                <a:spcPct val="90000"/>
              </a:lnSpc>
              <a:spcBef>
                <a:spcPct val="0"/>
              </a:spcBef>
              <a:spcAft>
                <a:spcPct val="0"/>
              </a:spcAft>
              <a:defRPr b="1">
                <a:solidFill>
                  <a:schemeClr val="tx1"/>
                </a:solidFill>
                <a:latin typeface="Arial" pitchFamily="34" charset="0"/>
                <a:ea typeface="宋体" pitchFamily="2" charset="-122"/>
              </a:defRPr>
            </a:lvl8pPr>
            <a:lvl9pPr marL="3886200" indent="-228600" algn="ctr" eaLnBrk="0" fontAlgn="base" hangingPunct="0">
              <a:lnSpc>
                <a:spcPct val="90000"/>
              </a:lnSpc>
              <a:spcBef>
                <a:spcPct val="0"/>
              </a:spcBef>
              <a:spcAft>
                <a:spcPct val="0"/>
              </a:spcAft>
              <a:defRPr b="1">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defRPr/>
            </a:pPr>
            <a:fld id="{725568F8-F73A-47C6-A287-EBA3487C435A}" type="slidenum">
              <a:rPr lang="en-US" altLang="zh-CN" sz="1200" smtClean="0">
                <a:solidFill>
                  <a:srgbClr val="000000"/>
                </a:solidFill>
                <a:cs typeface="Arial" pitchFamily="34" charset="0"/>
              </a:rPr>
              <a:pPr fontAlgn="base">
                <a:spcBef>
                  <a:spcPct val="0"/>
                </a:spcBef>
                <a:spcAft>
                  <a:spcPct val="0"/>
                </a:spcAft>
                <a:buFont typeface="Arial" pitchFamily="34" charset="0"/>
                <a:buNone/>
                <a:defRPr/>
              </a:pPr>
              <a:t>‹#›</a:t>
            </a:fld>
            <a:endParaRPr lang="en-US" altLang="zh-CN" sz="1200" smtClean="0">
              <a:solidFill>
                <a:srgbClr val="000000"/>
              </a:solidFill>
              <a:cs typeface="Arial" pitchFamily="34" charset="0"/>
            </a:endParaRPr>
          </a:p>
        </p:txBody>
      </p:sp>
      <p:pic>
        <p:nvPicPr>
          <p:cNvPr id="23556" name="Picture 6" descr="0-0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0825" y="6108700"/>
            <a:ext cx="11922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9"/>
          <p:cNvSpPr>
            <a:spLocks noChangeArrowheads="1"/>
          </p:cNvSpPr>
          <p:nvPr/>
        </p:nvSpPr>
        <p:spPr bwMode="auto">
          <a:xfrm>
            <a:off x="1533525" y="6423025"/>
            <a:ext cx="624681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0" tIns="0" rIns="40639" bIns="0" anchor="ctr"/>
          <a:lstStyle>
            <a:lvl1pPr marL="39688">
              <a:defRPr b="1">
                <a:solidFill>
                  <a:schemeClr val="tx1"/>
                </a:solidFill>
                <a:latin typeface="Arial" pitchFamily="34" charset="0"/>
                <a:ea typeface="宋体" pitchFamily="2" charset="-122"/>
              </a:defRPr>
            </a:lvl1pPr>
            <a:lvl2pPr marL="742950" indent="-285750">
              <a:defRPr b="1">
                <a:solidFill>
                  <a:schemeClr val="tx1"/>
                </a:solidFill>
                <a:latin typeface="Arial" pitchFamily="34" charset="0"/>
                <a:ea typeface="宋体" pitchFamily="2" charset="-122"/>
              </a:defRPr>
            </a:lvl2pPr>
            <a:lvl3pPr marL="1143000" indent="-228600">
              <a:defRPr b="1">
                <a:solidFill>
                  <a:schemeClr val="tx1"/>
                </a:solidFill>
                <a:latin typeface="Arial" pitchFamily="34" charset="0"/>
                <a:ea typeface="宋体" pitchFamily="2" charset="-122"/>
              </a:defRPr>
            </a:lvl3pPr>
            <a:lvl4pPr marL="1600200" indent="-228600">
              <a:defRPr b="1">
                <a:solidFill>
                  <a:schemeClr val="tx1"/>
                </a:solidFill>
                <a:latin typeface="Arial" pitchFamily="34" charset="0"/>
                <a:ea typeface="宋体" pitchFamily="2" charset="-122"/>
              </a:defRPr>
            </a:lvl4pPr>
            <a:lvl5pPr marL="2057400" indent="-228600">
              <a:defRPr b="1">
                <a:solidFill>
                  <a:schemeClr val="tx1"/>
                </a:solidFill>
                <a:latin typeface="Arial" pitchFamily="34" charset="0"/>
                <a:ea typeface="宋体" pitchFamily="2" charset="-122"/>
              </a:defRPr>
            </a:lvl5pPr>
            <a:lvl6pPr marL="2514600" indent="-228600" algn="ctr" eaLnBrk="0" fontAlgn="base" hangingPunct="0">
              <a:lnSpc>
                <a:spcPct val="90000"/>
              </a:lnSpc>
              <a:spcBef>
                <a:spcPct val="0"/>
              </a:spcBef>
              <a:spcAft>
                <a:spcPct val="0"/>
              </a:spcAft>
              <a:defRPr b="1">
                <a:solidFill>
                  <a:schemeClr val="tx1"/>
                </a:solidFill>
                <a:latin typeface="Arial" pitchFamily="34" charset="0"/>
                <a:ea typeface="宋体" pitchFamily="2" charset="-122"/>
              </a:defRPr>
            </a:lvl6pPr>
            <a:lvl7pPr marL="2971800" indent="-228600" algn="ctr" eaLnBrk="0" fontAlgn="base" hangingPunct="0">
              <a:lnSpc>
                <a:spcPct val="90000"/>
              </a:lnSpc>
              <a:spcBef>
                <a:spcPct val="0"/>
              </a:spcBef>
              <a:spcAft>
                <a:spcPct val="0"/>
              </a:spcAft>
              <a:defRPr b="1">
                <a:solidFill>
                  <a:schemeClr val="tx1"/>
                </a:solidFill>
                <a:latin typeface="Arial" pitchFamily="34" charset="0"/>
                <a:ea typeface="宋体" pitchFamily="2" charset="-122"/>
              </a:defRPr>
            </a:lvl7pPr>
            <a:lvl8pPr marL="3429000" indent="-228600" algn="ctr" eaLnBrk="0" fontAlgn="base" hangingPunct="0">
              <a:lnSpc>
                <a:spcPct val="90000"/>
              </a:lnSpc>
              <a:spcBef>
                <a:spcPct val="0"/>
              </a:spcBef>
              <a:spcAft>
                <a:spcPct val="0"/>
              </a:spcAft>
              <a:defRPr b="1">
                <a:solidFill>
                  <a:schemeClr val="tx1"/>
                </a:solidFill>
                <a:latin typeface="Arial" pitchFamily="34" charset="0"/>
                <a:ea typeface="宋体" pitchFamily="2" charset="-122"/>
              </a:defRPr>
            </a:lvl8pPr>
            <a:lvl9pPr marL="3886200" indent="-228600" algn="ctr" eaLnBrk="0" fontAlgn="base" hangingPunct="0">
              <a:lnSpc>
                <a:spcPct val="90000"/>
              </a:lnSpc>
              <a:spcBef>
                <a:spcPct val="0"/>
              </a:spcBef>
              <a:spcAft>
                <a:spcPct val="0"/>
              </a:spcAft>
              <a:defRPr b="1">
                <a:solidFill>
                  <a:schemeClr val="tx1"/>
                </a:solidFill>
                <a:latin typeface="Arial" pitchFamily="34" charset="0"/>
                <a:ea typeface="宋体" pitchFamily="2" charset="-122"/>
              </a:defRPr>
            </a:lvl9pPr>
          </a:lstStyle>
          <a:p>
            <a:pPr algn="ctr" fontAlgn="base">
              <a:spcBef>
                <a:spcPct val="0"/>
              </a:spcBef>
              <a:spcAft>
                <a:spcPct val="0"/>
              </a:spcAft>
              <a:buFont typeface="Arial" pitchFamily="34" charset="0"/>
              <a:buNone/>
              <a:defRPr/>
            </a:pPr>
            <a:r>
              <a:rPr lang="en-US" altLang="zh-CN" sz="800" b="0" dirty="0" smtClean="0">
                <a:solidFill>
                  <a:srgbClr val="003399"/>
                </a:solidFill>
                <a:cs typeface="Times New Roman" pitchFamily="18" charset="0"/>
                <a:sym typeface="Arial" pitchFamily="34" charset="0"/>
              </a:rPr>
              <a:t>All copyrights and IP belong to SMIC. For reference only and may not be copied or distributed without written permission from SMIC. SMIC shall not be responsible for any party’s reliance on these materials. </a:t>
            </a:r>
          </a:p>
        </p:txBody>
      </p:sp>
    </p:spTree>
    <p:extLst>
      <p:ext uri="{BB962C8B-B14F-4D97-AF65-F5344CB8AC3E}">
        <p14:creationId xmlns:p14="http://schemas.microsoft.com/office/powerpoint/2010/main" val="1028328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ransition>
    <p:wipe dir="r"/>
  </p:transition>
  <p:hf sldNum="0" hdr="0" ftr="0" dt="0"/>
  <p:txStyles>
    <p:titleStyle>
      <a:lvl1pPr algn="l" rtl="0" eaLnBrk="0" fontAlgn="base" hangingPunct="0">
        <a:lnSpc>
          <a:spcPct val="80000"/>
        </a:lnSpc>
        <a:spcBef>
          <a:spcPct val="0"/>
        </a:spcBef>
        <a:spcAft>
          <a:spcPct val="0"/>
        </a:spcAft>
        <a:defRPr sz="2400" b="1">
          <a:solidFill>
            <a:srgbClr val="4B4B4B"/>
          </a:solidFill>
          <a:latin typeface="+mj-lt"/>
          <a:ea typeface="+mj-ea"/>
          <a:cs typeface="+mj-cs"/>
        </a:defRPr>
      </a:lvl1pPr>
      <a:lvl2pPr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2pPr>
      <a:lvl3pPr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3pPr>
      <a:lvl4pPr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4pPr>
      <a:lvl5pPr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5pPr>
      <a:lvl6pPr marL="457200"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6pPr>
      <a:lvl7pPr marL="914400"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7pPr>
      <a:lvl8pPr marL="1371600"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8pPr>
      <a:lvl9pPr marL="1828800"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9pPr>
    </p:titleStyle>
    <p:bodyStyle>
      <a:lvl1pPr marL="228600" indent="-228600" algn="l" rtl="0" eaLnBrk="0" fontAlgn="base" hangingPunct="0">
        <a:spcBef>
          <a:spcPts val="600"/>
        </a:spcBef>
        <a:spcAft>
          <a:spcPct val="0"/>
        </a:spcAft>
        <a:buFont typeface="Wingdings" pitchFamily="2" charset="2"/>
        <a:buChar char="§"/>
        <a:defRPr sz="2000">
          <a:solidFill>
            <a:srgbClr val="4D4F53"/>
          </a:solidFill>
          <a:latin typeface="+mn-lt"/>
          <a:ea typeface="+mn-ea"/>
          <a:cs typeface="+mn-cs"/>
        </a:defRPr>
      </a:lvl1pPr>
      <a:lvl2pPr marL="571500" indent="-228600" algn="l" rtl="0" eaLnBrk="0" fontAlgn="base" hangingPunct="0">
        <a:spcBef>
          <a:spcPts val="600"/>
        </a:spcBef>
        <a:spcAft>
          <a:spcPct val="0"/>
        </a:spcAft>
        <a:buFont typeface="Wingdings" pitchFamily="2" charset="2"/>
        <a:buChar char="–"/>
        <a:defRPr sz="2800">
          <a:solidFill>
            <a:srgbClr val="4D4F53"/>
          </a:solidFill>
          <a:latin typeface="+mn-lt"/>
        </a:defRPr>
      </a:lvl2pPr>
      <a:lvl3pPr marL="914400" indent="-228600" algn="l" rtl="0" eaLnBrk="0" fontAlgn="base" hangingPunct="0">
        <a:spcBef>
          <a:spcPts val="600"/>
        </a:spcBef>
        <a:spcAft>
          <a:spcPct val="0"/>
        </a:spcAft>
        <a:buFont typeface="Wingdings" pitchFamily="2" charset="2"/>
        <a:buChar char="•"/>
        <a:defRPr sz="1600">
          <a:solidFill>
            <a:srgbClr val="4D4F53"/>
          </a:solidFill>
          <a:latin typeface="+mn-lt"/>
        </a:defRPr>
      </a:lvl3pPr>
      <a:lvl4pPr marL="1257300" indent="-228600" algn="l" rtl="0" eaLnBrk="0" fontAlgn="base" hangingPunct="0">
        <a:spcBef>
          <a:spcPts val="600"/>
        </a:spcBef>
        <a:spcAft>
          <a:spcPct val="0"/>
        </a:spcAft>
        <a:buFont typeface="Wingdings" pitchFamily="2" charset="2"/>
        <a:buChar char="–"/>
        <a:defRPr sz="1400">
          <a:solidFill>
            <a:srgbClr val="4D4F53"/>
          </a:solidFill>
          <a:latin typeface="+mn-lt"/>
        </a:defRPr>
      </a:lvl4pPr>
      <a:lvl5pPr marL="1600200" indent="-228600" algn="l" rtl="0" eaLnBrk="0" fontAlgn="base" hangingPunct="0">
        <a:spcBef>
          <a:spcPts val="600"/>
        </a:spcBef>
        <a:spcAft>
          <a:spcPct val="0"/>
        </a:spcAft>
        <a:buFont typeface="Wingdings" pitchFamily="2" charset="2"/>
        <a:buChar char="•"/>
        <a:defRPr sz="1400">
          <a:solidFill>
            <a:srgbClr val="4D4F53"/>
          </a:solidFill>
          <a:latin typeface="+mn-lt"/>
        </a:defRPr>
      </a:lvl5pPr>
      <a:lvl6pPr marL="2057400" indent="-228600" algn="l" rtl="0" eaLnBrk="0" fontAlgn="base" hangingPunct="0">
        <a:spcBef>
          <a:spcPts val="600"/>
        </a:spcBef>
        <a:spcAft>
          <a:spcPct val="0"/>
        </a:spcAft>
        <a:buFont typeface="Wingdings" pitchFamily="2" charset="2"/>
        <a:buChar char="•"/>
        <a:defRPr sz="1400">
          <a:solidFill>
            <a:srgbClr val="4D4F53"/>
          </a:solidFill>
          <a:latin typeface="+mn-lt"/>
        </a:defRPr>
      </a:lvl6pPr>
      <a:lvl7pPr marL="2514600" indent="-228600" algn="l" rtl="0" eaLnBrk="0" fontAlgn="base" hangingPunct="0">
        <a:spcBef>
          <a:spcPts val="600"/>
        </a:spcBef>
        <a:spcAft>
          <a:spcPct val="0"/>
        </a:spcAft>
        <a:buFont typeface="Wingdings" pitchFamily="2" charset="2"/>
        <a:buChar char="•"/>
        <a:defRPr sz="1400">
          <a:solidFill>
            <a:srgbClr val="4D4F53"/>
          </a:solidFill>
          <a:latin typeface="+mn-lt"/>
        </a:defRPr>
      </a:lvl7pPr>
      <a:lvl8pPr marL="2971800" indent="-228600" algn="l" rtl="0" eaLnBrk="0" fontAlgn="base" hangingPunct="0">
        <a:spcBef>
          <a:spcPts val="600"/>
        </a:spcBef>
        <a:spcAft>
          <a:spcPct val="0"/>
        </a:spcAft>
        <a:buFont typeface="Wingdings" pitchFamily="2" charset="2"/>
        <a:buChar char="•"/>
        <a:defRPr sz="1400">
          <a:solidFill>
            <a:srgbClr val="4D4F53"/>
          </a:solidFill>
          <a:latin typeface="+mn-lt"/>
        </a:defRPr>
      </a:lvl8pPr>
      <a:lvl9pPr marL="3429000" indent="-228600" algn="l" rtl="0" eaLnBrk="0" fontAlgn="base" hangingPunct="0">
        <a:spcBef>
          <a:spcPts val="600"/>
        </a:spcBef>
        <a:spcAft>
          <a:spcPct val="0"/>
        </a:spcAft>
        <a:buFont typeface="Wingdings" pitchFamily="2" charset="2"/>
        <a:buChar char="•"/>
        <a:defRPr sz="1400">
          <a:solidFill>
            <a:srgbClr val="4D4F53"/>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8434" name="图片 6" descr="未标题-5-0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9"/>
          <p:cNvSpPr>
            <a:spLocks noChangeArrowheads="1"/>
          </p:cNvSpPr>
          <p:nvPr/>
        </p:nvSpPr>
        <p:spPr bwMode="auto">
          <a:xfrm>
            <a:off x="1533525" y="6386513"/>
            <a:ext cx="624681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0" tIns="0" rIns="40639" bIns="0" anchor="ctr"/>
          <a:lstStyle>
            <a:lvl1pPr marL="39688">
              <a:defRPr b="1">
                <a:solidFill>
                  <a:schemeClr val="tx1"/>
                </a:solidFill>
                <a:latin typeface="Arial" pitchFamily="34" charset="0"/>
                <a:ea typeface="宋体" pitchFamily="2" charset="-122"/>
              </a:defRPr>
            </a:lvl1pPr>
            <a:lvl2pPr marL="742950" indent="-285750">
              <a:defRPr b="1">
                <a:solidFill>
                  <a:schemeClr val="tx1"/>
                </a:solidFill>
                <a:latin typeface="Arial" pitchFamily="34" charset="0"/>
                <a:ea typeface="宋体" pitchFamily="2" charset="-122"/>
              </a:defRPr>
            </a:lvl2pPr>
            <a:lvl3pPr marL="1143000" indent="-228600">
              <a:defRPr b="1">
                <a:solidFill>
                  <a:schemeClr val="tx1"/>
                </a:solidFill>
                <a:latin typeface="Arial" pitchFamily="34" charset="0"/>
                <a:ea typeface="宋体" pitchFamily="2" charset="-122"/>
              </a:defRPr>
            </a:lvl3pPr>
            <a:lvl4pPr marL="1600200" indent="-228600">
              <a:defRPr b="1">
                <a:solidFill>
                  <a:schemeClr val="tx1"/>
                </a:solidFill>
                <a:latin typeface="Arial" pitchFamily="34" charset="0"/>
                <a:ea typeface="宋体" pitchFamily="2" charset="-122"/>
              </a:defRPr>
            </a:lvl4pPr>
            <a:lvl5pPr marL="2057400" indent="-228600">
              <a:defRPr b="1">
                <a:solidFill>
                  <a:schemeClr val="tx1"/>
                </a:solidFill>
                <a:latin typeface="Arial" pitchFamily="34" charset="0"/>
                <a:ea typeface="宋体" pitchFamily="2" charset="-122"/>
              </a:defRPr>
            </a:lvl5pPr>
            <a:lvl6pPr marL="2514600" indent="-228600" algn="ctr" eaLnBrk="0" fontAlgn="base" hangingPunct="0">
              <a:lnSpc>
                <a:spcPct val="90000"/>
              </a:lnSpc>
              <a:spcBef>
                <a:spcPct val="0"/>
              </a:spcBef>
              <a:spcAft>
                <a:spcPct val="0"/>
              </a:spcAft>
              <a:defRPr b="1">
                <a:solidFill>
                  <a:schemeClr val="tx1"/>
                </a:solidFill>
                <a:latin typeface="Arial" pitchFamily="34" charset="0"/>
                <a:ea typeface="宋体" pitchFamily="2" charset="-122"/>
              </a:defRPr>
            </a:lvl6pPr>
            <a:lvl7pPr marL="2971800" indent="-228600" algn="ctr" eaLnBrk="0" fontAlgn="base" hangingPunct="0">
              <a:lnSpc>
                <a:spcPct val="90000"/>
              </a:lnSpc>
              <a:spcBef>
                <a:spcPct val="0"/>
              </a:spcBef>
              <a:spcAft>
                <a:spcPct val="0"/>
              </a:spcAft>
              <a:defRPr b="1">
                <a:solidFill>
                  <a:schemeClr val="tx1"/>
                </a:solidFill>
                <a:latin typeface="Arial" pitchFamily="34" charset="0"/>
                <a:ea typeface="宋体" pitchFamily="2" charset="-122"/>
              </a:defRPr>
            </a:lvl7pPr>
            <a:lvl8pPr marL="3429000" indent="-228600" algn="ctr" eaLnBrk="0" fontAlgn="base" hangingPunct="0">
              <a:lnSpc>
                <a:spcPct val="90000"/>
              </a:lnSpc>
              <a:spcBef>
                <a:spcPct val="0"/>
              </a:spcBef>
              <a:spcAft>
                <a:spcPct val="0"/>
              </a:spcAft>
              <a:defRPr b="1">
                <a:solidFill>
                  <a:schemeClr val="tx1"/>
                </a:solidFill>
                <a:latin typeface="Arial" pitchFamily="34" charset="0"/>
                <a:ea typeface="宋体" pitchFamily="2" charset="-122"/>
              </a:defRPr>
            </a:lvl8pPr>
            <a:lvl9pPr marL="3886200" indent="-228600" algn="ctr" eaLnBrk="0" fontAlgn="base" hangingPunct="0">
              <a:lnSpc>
                <a:spcPct val="90000"/>
              </a:lnSpc>
              <a:spcBef>
                <a:spcPct val="0"/>
              </a:spcBef>
              <a:spcAft>
                <a:spcPct val="0"/>
              </a:spcAft>
              <a:defRPr b="1">
                <a:solidFill>
                  <a:schemeClr val="tx1"/>
                </a:solidFill>
                <a:latin typeface="Arial" pitchFamily="34" charset="0"/>
                <a:ea typeface="宋体" pitchFamily="2" charset="-122"/>
              </a:defRPr>
            </a:lvl9pPr>
          </a:lstStyle>
          <a:p>
            <a:pPr algn="ctr" fontAlgn="base">
              <a:spcBef>
                <a:spcPct val="0"/>
              </a:spcBef>
              <a:spcAft>
                <a:spcPct val="0"/>
              </a:spcAft>
              <a:buFont typeface="Arial" pitchFamily="34" charset="0"/>
              <a:buNone/>
              <a:defRPr/>
            </a:pPr>
            <a:r>
              <a:rPr lang="en-US" altLang="zh-CN" sz="800" b="0" dirty="0" smtClean="0">
                <a:solidFill>
                  <a:srgbClr val="003399"/>
                </a:solidFill>
                <a:cs typeface="Times New Roman" pitchFamily="18" charset="0"/>
                <a:sym typeface="Arial" pitchFamily="34" charset="0"/>
              </a:rPr>
              <a:t>All copyrights and IP belong to SMIC. For reference only and may not be copied or distributed without written permission from SMIC. SMIC shall not be responsible for any party’s reliance on these materials. </a:t>
            </a:r>
          </a:p>
        </p:txBody>
      </p:sp>
      <p:pic>
        <p:nvPicPr>
          <p:cNvPr id="18436" name="Picture 6" descr="0-0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6256338"/>
            <a:ext cx="10541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图片 5" descr="先-01.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95388" y="615950"/>
            <a:ext cx="66500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noChangeArrowheads="1"/>
          </p:cNvSpPr>
          <p:nvPr>
            <p:ph type="sldNum" sz="quarter" idx="4"/>
          </p:nvPr>
        </p:nvSpPr>
        <p:spPr>
          <a:xfrm>
            <a:off x="8720138" y="6591300"/>
            <a:ext cx="476250" cy="196850"/>
          </a:xfrm>
          <a:prstGeom prst="rect">
            <a:avLst/>
          </a:prstGeom>
        </p:spPr>
        <p:txBody>
          <a:bodyPr/>
          <a:lstStyle>
            <a:lvl1pPr algn="ctr" eaLnBrk="0" hangingPunct="0">
              <a:buFontTx/>
              <a:buNone/>
              <a:defRPr sz="1100" b="0">
                <a:solidFill>
                  <a:srgbClr val="4B4B4B"/>
                </a:solidFill>
                <a:latin typeface="Arial" charset="0"/>
                <a:ea typeface="宋体" charset="-122"/>
                <a:cs typeface="+mn-cs"/>
              </a:defRPr>
            </a:lvl1pPr>
          </a:lstStyle>
          <a:p>
            <a:pPr fontAlgn="base">
              <a:lnSpc>
                <a:spcPct val="90000"/>
              </a:lnSpc>
              <a:spcBef>
                <a:spcPct val="0"/>
              </a:spcBef>
              <a:spcAft>
                <a:spcPct val="0"/>
              </a:spcAft>
              <a:defRPr/>
            </a:pPr>
            <a:fld id="{582C0051-7EB0-49AD-96A3-81B237EAB1F2}" type="slidenum">
              <a:rPr lang="en-US"/>
              <a:pPr fontAlgn="base">
                <a:lnSpc>
                  <a:spcPct val="90000"/>
                </a:lnSpc>
                <a:spcBef>
                  <a:spcPct val="0"/>
                </a:spcBef>
                <a:spcAft>
                  <a:spcPct val="0"/>
                </a:spcAft>
                <a:defRPr/>
              </a:pPr>
              <a:t>‹#›</a:t>
            </a:fld>
            <a:endParaRPr lang="en-US" dirty="0"/>
          </a:p>
        </p:txBody>
      </p:sp>
    </p:spTree>
    <p:extLst>
      <p:ext uri="{BB962C8B-B14F-4D97-AF65-F5344CB8AC3E}">
        <p14:creationId xmlns:p14="http://schemas.microsoft.com/office/powerpoint/2010/main" val="314195879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Lst>
  <p:transition>
    <p:wipe dir="r"/>
  </p:transition>
  <p:hf sldNum="0" hdr="0" ftr="0" dt="0"/>
  <p:txStyles>
    <p:titleStyle>
      <a:lvl1pPr algn="l" rtl="0" eaLnBrk="0" fontAlgn="base" hangingPunct="0">
        <a:lnSpc>
          <a:spcPct val="80000"/>
        </a:lnSpc>
        <a:spcBef>
          <a:spcPct val="0"/>
        </a:spcBef>
        <a:spcAft>
          <a:spcPct val="0"/>
        </a:spcAft>
        <a:defRPr sz="2400" b="1">
          <a:solidFill>
            <a:srgbClr val="4B4B4B"/>
          </a:solidFill>
          <a:latin typeface="+mj-lt"/>
          <a:ea typeface="+mj-ea"/>
          <a:cs typeface="+mj-cs"/>
        </a:defRPr>
      </a:lvl1pPr>
      <a:lvl2pPr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2pPr>
      <a:lvl3pPr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3pPr>
      <a:lvl4pPr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4pPr>
      <a:lvl5pPr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5pPr>
      <a:lvl6pPr marL="457200"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6pPr>
      <a:lvl7pPr marL="914400"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7pPr>
      <a:lvl8pPr marL="1371600"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8pPr>
      <a:lvl9pPr marL="1828800"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9pPr>
    </p:titleStyle>
    <p:bodyStyle>
      <a:lvl1pPr marL="228600" indent="-228600" algn="l" rtl="0" eaLnBrk="0" fontAlgn="base" hangingPunct="0">
        <a:spcBef>
          <a:spcPts val="600"/>
        </a:spcBef>
        <a:spcAft>
          <a:spcPct val="0"/>
        </a:spcAft>
        <a:buFont typeface="Wingdings" pitchFamily="2" charset="2"/>
        <a:buChar char="§"/>
        <a:defRPr sz="2000">
          <a:solidFill>
            <a:srgbClr val="4D4F53"/>
          </a:solidFill>
          <a:latin typeface="+mn-lt"/>
          <a:ea typeface="+mn-ea"/>
          <a:cs typeface="+mn-cs"/>
        </a:defRPr>
      </a:lvl1pPr>
      <a:lvl2pPr marL="571500" indent="-228600" algn="l" rtl="0" eaLnBrk="0" fontAlgn="base" hangingPunct="0">
        <a:spcBef>
          <a:spcPts val="600"/>
        </a:spcBef>
        <a:spcAft>
          <a:spcPct val="0"/>
        </a:spcAft>
        <a:buFont typeface="Wingdings" pitchFamily="2" charset="2"/>
        <a:buChar char="–"/>
        <a:defRPr sz="2800">
          <a:solidFill>
            <a:srgbClr val="4D4F53"/>
          </a:solidFill>
          <a:latin typeface="+mn-lt"/>
        </a:defRPr>
      </a:lvl2pPr>
      <a:lvl3pPr marL="914400" indent="-228600" algn="l" rtl="0" eaLnBrk="0" fontAlgn="base" hangingPunct="0">
        <a:spcBef>
          <a:spcPts val="600"/>
        </a:spcBef>
        <a:spcAft>
          <a:spcPct val="0"/>
        </a:spcAft>
        <a:buFont typeface="Wingdings" pitchFamily="2" charset="2"/>
        <a:buChar char="•"/>
        <a:defRPr sz="1600">
          <a:solidFill>
            <a:srgbClr val="4D4F53"/>
          </a:solidFill>
          <a:latin typeface="+mn-lt"/>
        </a:defRPr>
      </a:lvl3pPr>
      <a:lvl4pPr marL="1257300" indent="-228600" algn="l" rtl="0" eaLnBrk="0" fontAlgn="base" hangingPunct="0">
        <a:spcBef>
          <a:spcPts val="600"/>
        </a:spcBef>
        <a:spcAft>
          <a:spcPct val="0"/>
        </a:spcAft>
        <a:buFont typeface="Wingdings" pitchFamily="2" charset="2"/>
        <a:buChar char="–"/>
        <a:defRPr sz="1400">
          <a:solidFill>
            <a:srgbClr val="4D4F53"/>
          </a:solidFill>
          <a:latin typeface="+mn-lt"/>
        </a:defRPr>
      </a:lvl4pPr>
      <a:lvl5pPr marL="1600200" indent="-228600" algn="l" rtl="0" eaLnBrk="0" fontAlgn="base" hangingPunct="0">
        <a:spcBef>
          <a:spcPts val="600"/>
        </a:spcBef>
        <a:spcAft>
          <a:spcPct val="0"/>
        </a:spcAft>
        <a:buFont typeface="Wingdings" pitchFamily="2" charset="2"/>
        <a:buChar char="•"/>
        <a:defRPr sz="1400">
          <a:solidFill>
            <a:srgbClr val="4D4F53"/>
          </a:solidFill>
          <a:latin typeface="+mn-lt"/>
        </a:defRPr>
      </a:lvl5pPr>
      <a:lvl6pPr marL="2057400" indent="-228600" algn="l" rtl="0" eaLnBrk="0" fontAlgn="base" hangingPunct="0">
        <a:spcBef>
          <a:spcPts val="600"/>
        </a:spcBef>
        <a:spcAft>
          <a:spcPct val="0"/>
        </a:spcAft>
        <a:buFont typeface="Wingdings" pitchFamily="2" charset="2"/>
        <a:buChar char="•"/>
        <a:defRPr sz="1400">
          <a:solidFill>
            <a:srgbClr val="4D4F53"/>
          </a:solidFill>
          <a:latin typeface="+mn-lt"/>
        </a:defRPr>
      </a:lvl6pPr>
      <a:lvl7pPr marL="2514600" indent="-228600" algn="l" rtl="0" eaLnBrk="0" fontAlgn="base" hangingPunct="0">
        <a:spcBef>
          <a:spcPts val="600"/>
        </a:spcBef>
        <a:spcAft>
          <a:spcPct val="0"/>
        </a:spcAft>
        <a:buFont typeface="Wingdings" pitchFamily="2" charset="2"/>
        <a:buChar char="•"/>
        <a:defRPr sz="1400">
          <a:solidFill>
            <a:srgbClr val="4D4F53"/>
          </a:solidFill>
          <a:latin typeface="+mn-lt"/>
        </a:defRPr>
      </a:lvl7pPr>
      <a:lvl8pPr marL="2971800" indent="-228600" algn="l" rtl="0" eaLnBrk="0" fontAlgn="base" hangingPunct="0">
        <a:spcBef>
          <a:spcPts val="600"/>
        </a:spcBef>
        <a:spcAft>
          <a:spcPct val="0"/>
        </a:spcAft>
        <a:buFont typeface="Wingdings" pitchFamily="2" charset="2"/>
        <a:buChar char="•"/>
        <a:defRPr sz="1400">
          <a:solidFill>
            <a:srgbClr val="4D4F53"/>
          </a:solidFill>
          <a:latin typeface="+mn-lt"/>
        </a:defRPr>
      </a:lvl8pPr>
      <a:lvl9pPr marL="3429000" indent="-228600" algn="l" rtl="0" eaLnBrk="0" fontAlgn="base" hangingPunct="0">
        <a:spcBef>
          <a:spcPts val="600"/>
        </a:spcBef>
        <a:spcAft>
          <a:spcPct val="0"/>
        </a:spcAft>
        <a:buFont typeface="Wingdings" pitchFamily="2" charset="2"/>
        <a:buChar char="•"/>
        <a:defRPr sz="1400">
          <a:solidFill>
            <a:srgbClr val="4D4F53"/>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30722" name="图片 6" descr="未标题-5-0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9"/>
          <p:cNvSpPr>
            <a:spLocks noChangeArrowheads="1"/>
          </p:cNvSpPr>
          <p:nvPr/>
        </p:nvSpPr>
        <p:spPr bwMode="auto">
          <a:xfrm>
            <a:off x="1533525" y="6386513"/>
            <a:ext cx="624681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0" tIns="0" rIns="40639" bIns="0" anchor="ctr"/>
          <a:lstStyle>
            <a:lvl1pPr marL="39688">
              <a:defRPr b="1">
                <a:solidFill>
                  <a:schemeClr val="tx1"/>
                </a:solidFill>
                <a:latin typeface="Arial" pitchFamily="34" charset="0"/>
                <a:ea typeface="宋体" pitchFamily="2" charset="-122"/>
              </a:defRPr>
            </a:lvl1pPr>
            <a:lvl2pPr marL="742950" indent="-285750">
              <a:defRPr b="1">
                <a:solidFill>
                  <a:schemeClr val="tx1"/>
                </a:solidFill>
                <a:latin typeface="Arial" pitchFamily="34" charset="0"/>
                <a:ea typeface="宋体" pitchFamily="2" charset="-122"/>
              </a:defRPr>
            </a:lvl2pPr>
            <a:lvl3pPr marL="1143000" indent="-228600">
              <a:defRPr b="1">
                <a:solidFill>
                  <a:schemeClr val="tx1"/>
                </a:solidFill>
                <a:latin typeface="Arial" pitchFamily="34" charset="0"/>
                <a:ea typeface="宋体" pitchFamily="2" charset="-122"/>
              </a:defRPr>
            </a:lvl3pPr>
            <a:lvl4pPr marL="1600200" indent="-228600">
              <a:defRPr b="1">
                <a:solidFill>
                  <a:schemeClr val="tx1"/>
                </a:solidFill>
                <a:latin typeface="Arial" pitchFamily="34" charset="0"/>
                <a:ea typeface="宋体" pitchFamily="2" charset="-122"/>
              </a:defRPr>
            </a:lvl4pPr>
            <a:lvl5pPr marL="2057400" indent="-228600">
              <a:defRPr b="1">
                <a:solidFill>
                  <a:schemeClr val="tx1"/>
                </a:solidFill>
                <a:latin typeface="Arial" pitchFamily="34" charset="0"/>
                <a:ea typeface="宋体" pitchFamily="2" charset="-122"/>
              </a:defRPr>
            </a:lvl5pPr>
            <a:lvl6pPr marL="2514600" indent="-228600" algn="ctr" eaLnBrk="0" fontAlgn="base" hangingPunct="0">
              <a:lnSpc>
                <a:spcPct val="90000"/>
              </a:lnSpc>
              <a:spcBef>
                <a:spcPct val="0"/>
              </a:spcBef>
              <a:spcAft>
                <a:spcPct val="0"/>
              </a:spcAft>
              <a:defRPr b="1">
                <a:solidFill>
                  <a:schemeClr val="tx1"/>
                </a:solidFill>
                <a:latin typeface="Arial" pitchFamily="34" charset="0"/>
                <a:ea typeface="宋体" pitchFamily="2" charset="-122"/>
              </a:defRPr>
            </a:lvl6pPr>
            <a:lvl7pPr marL="2971800" indent="-228600" algn="ctr" eaLnBrk="0" fontAlgn="base" hangingPunct="0">
              <a:lnSpc>
                <a:spcPct val="90000"/>
              </a:lnSpc>
              <a:spcBef>
                <a:spcPct val="0"/>
              </a:spcBef>
              <a:spcAft>
                <a:spcPct val="0"/>
              </a:spcAft>
              <a:defRPr b="1">
                <a:solidFill>
                  <a:schemeClr val="tx1"/>
                </a:solidFill>
                <a:latin typeface="Arial" pitchFamily="34" charset="0"/>
                <a:ea typeface="宋体" pitchFamily="2" charset="-122"/>
              </a:defRPr>
            </a:lvl7pPr>
            <a:lvl8pPr marL="3429000" indent="-228600" algn="ctr" eaLnBrk="0" fontAlgn="base" hangingPunct="0">
              <a:lnSpc>
                <a:spcPct val="90000"/>
              </a:lnSpc>
              <a:spcBef>
                <a:spcPct val="0"/>
              </a:spcBef>
              <a:spcAft>
                <a:spcPct val="0"/>
              </a:spcAft>
              <a:defRPr b="1">
                <a:solidFill>
                  <a:schemeClr val="tx1"/>
                </a:solidFill>
                <a:latin typeface="Arial" pitchFamily="34" charset="0"/>
                <a:ea typeface="宋体" pitchFamily="2" charset="-122"/>
              </a:defRPr>
            </a:lvl8pPr>
            <a:lvl9pPr marL="3886200" indent="-228600" algn="ctr" eaLnBrk="0" fontAlgn="base" hangingPunct="0">
              <a:lnSpc>
                <a:spcPct val="90000"/>
              </a:lnSpc>
              <a:spcBef>
                <a:spcPct val="0"/>
              </a:spcBef>
              <a:spcAft>
                <a:spcPct val="0"/>
              </a:spcAft>
              <a:defRPr b="1">
                <a:solidFill>
                  <a:schemeClr val="tx1"/>
                </a:solidFill>
                <a:latin typeface="Arial" pitchFamily="34" charset="0"/>
                <a:ea typeface="宋体" pitchFamily="2" charset="-122"/>
              </a:defRPr>
            </a:lvl9pPr>
          </a:lstStyle>
          <a:p>
            <a:pPr algn="ctr" fontAlgn="base">
              <a:spcBef>
                <a:spcPct val="0"/>
              </a:spcBef>
              <a:spcAft>
                <a:spcPct val="0"/>
              </a:spcAft>
              <a:buFont typeface="Arial" pitchFamily="34" charset="0"/>
              <a:buNone/>
              <a:defRPr/>
            </a:pPr>
            <a:r>
              <a:rPr lang="en-US" altLang="zh-CN" sz="800" b="0" dirty="0" smtClean="0">
                <a:solidFill>
                  <a:srgbClr val="003399"/>
                </a:solidFill>
                <a:cs typeface="Times New Roman" pitchFamily="18" charset="0"/>
                <a:sym typeface="Arial" pitchFamily="34" charset="0"/>
              </a:rPr>
              <a:t>All copyrights and IP belong to SMIC. For reference only and may not be copied or distributed without written permission from SMIC. SMIC shall not be responsible for any party’s reliance on these materials. </a:t>
            </a:r>
          </a:p>
        </p:txBody>
      </p:sp>
      <p:pic>
        <p:nvPicPr>
          <p:cNvPr id="30724" name="Picture 6" descr="0-0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800" y="6256338"/>
            <a:ext cx="10541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图片 5" descr="先-01.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95388" y="615950"/>
            <a:ext cx="66500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noChangeArrowheads="1"/>
          </p:cNvSpPr>
          <p:nvPr>
            <p:ph type="sldNum" sz="quarter" idx="4"/>
          </p:nvPr>
        </p:nvSpPr>
        <p:spPr>
          <a:xfrm>
            <a:off x="8720138" y="6591300"/>
            <a:ext cx="476250" cy="196850"/>
          </a:xfrm>
          <a:prstGeom prst="rect">
            <a:avLst/>
          </a:prstGeom>
        </p:spPr>
        <p:txBody>
          <a:bodyPr/>
          <a:lstStyle>
            <a:lvl1pPr algn="ctr" eaLnBrk="0" hangingPunct="0">
              <a:buFontTx/>
              <a:buNone/>
              <a:defRPr sz="1100" b="0">
                <a:solidFill>
                  <a:srgbClr val="4B4B4B"/>
                </a:solidFill>
                <a:latin typeface="Arial" charset="0"/>
                <a:ea typeface="宋体" charset="-122"/>
                <a:cs typeface="+mn-cs"/>
              </a:defRPr>
            </a:lvl1pPr>
          </a:lstStyle>
          <a:p>
            <a:pPr fontAlgn="base">
              <a:lnSpc>
                <a:spcPct val="90000"/>
              </a:lnSpc>
              <a:spcBef>
                <a:spcPct val="0"/>
              </a:spcBef>
              <a:spcAft>
                <a:spcPct val="0"/>
              </a:spcAft>
              <a:defRPr/>
            </a:pPr>
            <a:fld id="{964FB3E3-F0AC-4667-A39B-D865CD4B17A2}" type="slidenum">
              <a:rPr lang="en-US"/>
              <a:pPr fontAlgn="base">
                <a:lnSpc>
                  <a:spcPct val="90000"/>
                </a:lnSpc>
                <a:spcBef>
                  <a:spcPct val="0"/>
                </a:spcBef>
                <a:spcAft>
                  <a:spcPct val="0"/>
                </a:spcAft>
                <a:defRPr/>
              </a:pPr>
              <a:t>‹#›</a:t>
            </a:fld>
            <a:endParaRPr lang="en-US" dirty="0"/>
          </a:p>
        </p:txBody>
      </p:sp>
    </p:spTree>
    <p:extLst>
      <p:ext uri="{BB962C8B-B14F-4D97-AF65-F5344CB8AC3E}">
        <p14:creationId xmlns:p14="http://schemas.microsoft.com/office/powerpoint/2010/main" val="169172727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Lst>
  <p:transition>
    <p:wipe dir="r"/>
  </p:transition>
  <p:hf sldNum="0" hdr="0" ftr="0" dt="0"/>
  <p:txStyles>
    <p:titleStyle>
      <a:lvl1pPr algn="l" rtl="0" eaLnBrk="0" fontAlgn="base" hangingPunct="0">
        <a:lnSpc>
          <a:spcPct val="80000"/>
        </a:lnSpc>
        <a:spcBef>
          <a:spcPct val="0"/>
        </a:spcBef>
        <a:spcAft>
          <a:spcPct val="0"/>
        </a:spcAft>
        <a:defRPr sz="2400" b="1">
          <a:solidFill>
            <a:srgbClr val="4B4B4B"/>
          </a:solidFill>
          <a:latin typeface="+mj-lt"/>
          <a:ea typeface="+mj-ea"/>
          <a:cs typeface="+mj-cs"/>
        </a:defRPr>
      </a:lvl1pPr>
      <a:lvl2pPr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2pPr>
      <a:lvl3pPr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3pPr>
      <a:lvl4pPr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4pPr>
      <a:lvl5pPr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5pPr>
      <a:lvl6pPr marL="457200"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6pPr>
      <a:lvl7pPr marL="914400"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7pPr>
      <a:lvl8pPr marL="1371600"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8pPr>
      <a:lvl9pPr marL="1828800"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9pPr>
    </p:titleStyle>
    <p:bodyStyle>
      <a:lvl1pPr marL="228600" indent="-228600" algn="l" rtl="0" eaLnBrk="0" fontAlgn="base" hangingPunct="0">
        <a:spcBef>
          <a:spcPts val="600"/>
        </a:spcBef>
        <a:spcAft>
          <a:spcPct val="0"/>
        </a:spcAft>
        <a:buFont typeface="Wingdings" pitchFamily="2" charset="2"/>
        <a:buChar char="§"/>
        <a:defRPr sz="2000">
          <a:solidFill>
            <a:srgbClr val="4D4F53"/>
          </a:solidFill>
          <a:latin typeface="+mn-lt"/>
          <a:ea typeface="+mn-ea"/>
          <a:cs typeface="+mn-cs"/>
        </a:defRPr>
      </a:lvl1pPr>
      <a:lvl2pPr marL="571500" indent="-228600" algn="l" rtl="0" eaLnBrk="0" fontAlgn="base" hangingPunct="0">
        <a:spcBef>
          <a:spcPts val="600"/>
        </a:spcBef>
        <a:spcAft>
          <a:spcPct val="0"/>
        </a:spcAft>
        <a:buFont typeface="Wingdings" pitchFamily="2" charset="2"/>
        <a:buChar char="–"/>
        <a:defRPr sz="2800">
          <a:solidFill>
            <a:srgbClr val="4D4F53"/>
          </a:solidFill>
          <a:latin typeface="+mn-lt"/>
        </a:defRPr>
      </a:lvl2pPr>
      <a:lvl3pPr marL="914400" indent="-228600" algn="l" rtl="0" eaLnBrk="0" fontAlgn="base" hangingPunct="0">
        <a:spcBef>
          <a:spcPts val="600"/>
        </a:spcBef>
        <a:spcAft>
          <a:spcPct val="0"/>
        </a:spcAft>
        <a:buFont typeface="Wingdings" pitchFamily="2" charset="2"/>
        <a:buChar char="•"/>
        <a:defRPr sz="1600">
          <a:solidFill>
            <a:srgbClr val="4D4F53"/>
          </a:solidFill>
          <a:latin typeface="+mn-lt"/>
        </a:defRPr>
      </a:lvl3pPr>
      <a:lvl4pPr marL="1257300" indent="-228600" algn="l" rtl="0" eaLnBrk="0" fontAlgn="base" hangingPunct="0">
        <a:spcBef>
          <a:spcPts val="600"/>
        </a:spcBef>
        <a:spcAft>
          <a:spcPct val="0"/>
        </a:spcAft>
        <a:buFont typeface="Wingdings" pitchFamily="2" charset="2"/>
        <a:buChar char="–"/>
        <a:defRPr sz="1400">
          <a:solidFill>
            <a:srgbClr val="4D4F53"/>
          </a:solidFill>
          <a:latin typeface="+mn-lt"/>
        </a:defRPr>
      </a:lvl4pPr>
      <a:lvl5pPr marL="1600200" indent="-228600" algn="l" rtl="0" eaLnBrk="0" fontAlgn="base" hangingPunct="0">
        <a:spcBef>
          <a:spcPts val="600"/>
        </a:spcBef>
        <a:spcAft>
          <a:spcPct val="0"/>
        </a:spcAft>
        <a:buFont typeface="Wingdings" pitchFamily="2" charset="2"/>
        <a:buChar char="•"/>
        <a:defRPr sz="1400">
          <a:solidFill>
            <a:srgbClr val="4D4F53"/>
          </a:solidFill>
          <a:latin typeface="+mn-lt"/>
        </a:defRPr>
      </a:lvl5pPr>
      <a:lvl6pPr marL="2057400" indent="-228600" algn="l" rtl="0" eaLnBrk="0" fontAlgn="base" hangingPunct="0">
        <a:spcBef>
          <a:spcPts val="600"/>
        </a:spcBef>
        <a:spcAft>
          <a:spcPct val="0"/>
        </a:spcAft>
        <a:buFont typeface="Wingdings" pitchFamily="2" charset="2"/>
        <a:buChar char="•"/>
        <a:defRPr sz="1400">
          <a:solidFill>
            <a:srgbClr val="4D4F53"/>
          </a:solidFill>
          <a:latin typeface="+mn-lt"/>
        </a:defRPr>
      </a:lvl6pPr>
      <a:lvl7pPr marL="2514600" indent="-228600" algn="l" rtl="0" eaLnBrk="0" fontAlgn="base" hangingPunct="0">
        <a:spcBef>
          <a:spcPts val="600"/>
        </a:spcBef>
        <a:spcAft>
          <a:spcPct val="0"/>
        </a:spcAft>
        <a:buFont typeface="Wingdings" pitchFamily="2" charset="2"/>
        <a:buChar char="•"/>
        <a:defRPr sz="1400">
          <a:solidFill>
            <a:srgbClr val="4D4F53"/>
          </a:solidFill>
          <a:latin typeface="+mn-lt"/>
        </a:defRPr>
      </a:lvl7pPr>
      <a:lvl8pPr marL="2971800" indent="-228600" algn="l" rtl="0" eaLnBrk="0" fontAlgn="base" hangingPunct="0">
        <a:spcBef>
          <a:spcPts val="600"/>
        </a:spcBef>
        <a:spcAft>
          <a:spcPct val="0"/>
        </a:spcAft>
        <a:buFont typeface="Wingdings" pitchFamily="2" charset="2"/>
        <a:buChar char="•"/>
        <a:defRPr sz="1400">
          <a:solidFill>
            <a:srgbClr val="4D4F53"/>
          </a:solidFill>
          <a:latin typeface="+mn-lt"/>
        </a:defRPr>
      </a:lvl8pPr>
      <a:lvl9pPr marL="3429000" indent="-228600" algn="l" rtl="0" eaLnBrk="0" fontAlgn="base" hangingPunct="0">
        <a:spcBef>
          <a:spcPts val="600"/>
        </a:spcBef>
        <a:spcAft>
          <a:spcPct val="0"/>
        </a:spcAft>
        <a:buFont typeface="Wingdings" pitchFamily="2" charset="2"/>
        <a:buChar char="•"/>
        <a:defRPr sz="1400">
          <a:solidFill>
            <a:srgbClr val="4D4F53"/>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29698" name="Picture 6" descr="C:\Users\Administrator\Desktop\刘晶\中芯国际\ppt+ok-0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lide Number Placeholder 5"/>
          <p:cNvSpPr txBox="1">
            <a:spLocks noChangeArrowheads="1"/>
          </p:cNvSpPr>
          <p:nvPr/>
        </p:nvSpPr>
        <p:spPr bwMode="auto">
          <a:xfrm>
            <a:off x="8720138" y="6554788"/>
            <a:ext cx="369887" cy="274637"/>
          </a:xfrm>
          <a:prstGeom prst="rect">
            <a:avLst/>
          </a:prstGeom>
          <a:noFill/>
          <a:ln>
            <a:noFill/>
          </a:ln>
          <a:extLst/>
        </p:spPr>
        <p:txBody>
          <a:bodyPr wrap="none" anchor="ctr">
            <a:spAutoFit/>
          </a:bodyPr>
          <a:lstStyle>
            <a:lvl1pPr>
              <a:defRPr b="1">
                <a:solidFill>
                  <a:schemeClr val="tx1"/>
                </a:solidFill>
                <a:latin typeface="Arial" pitchFamily="34" charset="0"/>
                <a:ea typeface="宋体" pitchFamily="2" charset="-122"/>
              </a:defRPr>
            </a:lvl1pPr>
            <a:lvl2pPr marL="742950" indent="-285750">
              <a:defRPr b="1">
                <a:solidFill>
                  <a:schemeClr val="tx1"/>
                </a:solidFill>
                <a:latin typeface="Arial" pitchFamily="34" charset="0"/>
                <a:ea typeface="宋体" pitchFamily="2" charset="-122"/>
              </a:defRPr>
            </a:lvl2pPr>
            <a:lvl3pPr marL="1143000" indent="-228600">
              <a:defRPr b="1">
                <a:solidFill>
                  <a:schemeClr val="tx1"/>
                </a:solidFill>
                <a:latin typeface="Arial" pitchFamily="34" charset="0"/>
                <a:ea typeface="宋体" pitchFamily="2" charset="-122"/>
              </a:defRPr>
            </a:lvl3pPr>
            <a:lvl4pPr marL="1600200" indent="-228600">
              <a:defRPr b="1">
                <a:solidFill>
                  <a:schemeClr val="tx1"/>
                </a:solidFill>
                <a:latin typeface="Arial" pitchFamily="34" charset="0"/>
                <a:ea typeface="宋体" pitchFamily="2" charset="-122"/>
              </a:defRPr>
            </a:lvl4pPr>
            <a:lvl5pPr marL="2057400" indent="-228600">
              <a:defRPr b="1">
                <a:solidFill>
                  <a:schemeClr val="tx1"/>
                </a:solidFill>
                <a:latin typeface="Arial" pitchFamily="34" charset="0"/>
                <a:ea typeface="宋体" pitchFamily="2" charset="-122"/>
              </a:defRPr>
            </a:lvl5pPr>
            <a:lvl6pPr marL="2514600" indent="-228600" algn="ctr" eaLnBrk="0" fontAlgn="base" hangingPunct="0">
              <a:lnSpc>
                <a:spcPct val="90000"/>
              </a:lnSpc>
              <a:spcBef>
                <a:spcPct val="0"/>
              </a:spcBef>
              <a:spcAft>
                <a:spcPct val="0"/>
              </a:spcAft>
              <a:defRPr b="1">
                <a:solidFill>
                  <a:schemeClr val="tx1"/>
                </a:solidFill>
                <a:latin typeface="Arial" pitchFamily="34" charset="0"/>
                <a:ea typeface="宋体" pitchFamily="2" charset="-122"/>
              </a:defRPr>
            </a:lvl6pPr>
            <a:lvl7pPr marL="2971800" indent="-228600" algn="ctr" eaLnBrk="0" fontAlgn="base" hangingPunct="0">
              <a:lnSpc>
                <a:spcPct val="90000"/>
              </a:lnSpc>
              <a:spcBef>
                <a:spcPct val="0"/>
              </a:spcBef>
              <a:spcAft>
                <a:spcPct val="0"/>
              </a:spcAft>
              <a:defRPr b="1">
                <a:solidFill>
                  <a:schemeClr val="tx1"/>
                </a:solidFill>
                <a:latin typeface="Arial" pitchFamily="34" charset="0"/>
                <a:ea typeface="宋体" pitchFamily="2" charset="-122"/>
              </a:defRPr>
            </a:lvl7pPr>
            <a:lvl8pPr marL="3429000" indent="-228600" algn="ctr" eaLnBrk="0" fontAlgn="base" hangingPunct="0">
              <a:lnSpc>
                <a:spcPct val="90000"/>
              </a:lnSpc>
              <a:spcBef>
                <a:spcPct val="0"/>
              </a:spcBef>
              <a:spcAft>
                <a:spcPct val="0"/>
              </a:spcAft>
              <a:defRPr b="1">
                <a:solidFill>
                  <a:schemeClr val="tx1"/>
                </a:solidFill>
                <a:latin typeface="Arial" pitchFamily="34" charset="0"/>
                <a:ea typeface="宋体" pitchFamily="2" charset="-122"/>
              </a:defRPr>
            </a:lvl8pPr>
            <a:lvl9pPr marL="3886200" indent="-228600" algn="ctr" eaLnBrk="0" fontAlgn="base" hangingPunct="0">
              <a:lnSpc>
                <a:spcPct val="90000"/>
              </a:lnSpc>
              <a:spcBef>
                <a:spcPct val="0"/>
              </a:spcBef>
              <a:spcAft>
                <a:spcPct val="0"/>
              </a:spcAft>
              <a:defRPr b="1">
                <a:solidFill>
                  <a:schemeClr val="tx1"/>
                </a:solidFill>
                <a:latin typeface="Arial" pitchFamily="34" charset="0"/>
                <a:ea typeface="宋体" pitchFamily="2" charset="-122"/>
              </a:defRPr>
            </a:lvl9pPr>
          </a:lstStyle>
          <a:p>
            <a:pPr fontAlgn="base">
              <a:spcBef>
                <a:spcPct val="0"/>
              </a:spcBef>
              <a:spcAft>
                <a:spcPct val="0"/>
              </a:spcAft>
              <a:buFont typeface="Arial" pitchFamily="34" charset="0"/>
              <a:buNone/>
              <a:defRPr/>
            </a:pPr>
            <a:fld id="{456F5C58-7B20-40DF-ABF3-61BD80C15B79}" type="slidenum">
              <a:rPr lang="en-US" altLang="zh-CN" sz="1200" smtClean="0">
                <a:solidFill>
                  <a:srgbClr val="000000"/>
                </a:solidFill>
                <a:cs typeface="Arial" pitchFamily="34" charset="0"/>
              </a:rPr>
              <a:pPr fontAlgn="base">
                <a:spcBef>
                  <a:spcPct val="0"/>
                </a:spcBef>
                <a:spcAft>
                  <a:spcPct val="0"/>
                </a:spcAft>
                <a:buFont typeface="Arial" pitchFamily="34" charset="0"/>
                <a:buNone/>
                <a:defRPr/>
              </a:pPr>
              <a:t>‹#›</a:t>
            </a:fld>
            <a:endParaRPr lang="en-US" altLang="zh-CN" sz="1200" smtClean="0">
              <a:solidFill>
                <a:srgbClr val="000000"/>
              </a:solidFill>
              <a:cs typeface="Arial" pitchFamily="34" charset="0"/>
            </a:endParaRPr>
          </a:p>
        </p:txBody>
      </p:sp>
      <p:pic>
        <p:nvPicPr>
          <p:cNvPr id="29700" name="Picture 6" descr="0-0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825" y="6108700"/>
            <a:ext cx="11922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9"/>
          <p:cNvSpPr>
            <a:spLocks noChangeArrowheads="1"/>
          </p:cNvSpPr>
          <p:nvPr/>
        </p:nvSpPr>
        <p:spPr bwMode="auto">
          <a:xfrm>
            <a:off x="1533525" y="6423025"/>
            <a:ext cx="6246813" cy="444500"/>
          </a:xfrm>
          <a:prstGeom prst="rect">
            <a:avLst/>
          </a:prstGeom>
          <a:noFill/>
          <a:ln>
            <a:noFill/>
          </a:ln>
          <a:extLst/>
        </p:spPr>
        <p:txBody>
          <a:bodyPr lIns="0" tIns="0" rIns="40639" bIns="0" anchor="ctr"/>
          <a:lstStyle>
            <a:lvl1pPr marL="39688">
              <a:defRPr b="1">
                <a:solidFill>
                  <a:schemeClr val="tx1"/>
                </a:solidFill>
                <a:latin typeface="Arial" pitchFamily="34" charset="0"/>
                <a:ea typeface="宋体" pitchFamily="2" charset="-122"/>
              </a:defRPr>
            </a:lvl1pPr>
            <a:lvl2pPr marL="742950" indent="-285750">
              <a:defRPr b="1">
                <a:solidFill>
                  <a:schemeClr val="tx1"/>
                </a:solidFill>
                <a:latin typeface="Arial" pitchFamily="34" charset="0"/>
                <a:ea typeface="宋体" pitchFamily="2" charset="-122"/>
              </a:defRPr>
            </a:lvl2pPr>
            <a:lvl3pPr marL="1143000" indent="-228600">
              <a:defRPr b="1">
                <a:solidFill>
                  <a:schemeClr val="tx1"/>
                </a:solidFill>
                <a:latin typeface="Arial" pitchFamily="34" charset="0"/>
                <a:ea typeface="宋体" pitchFamily="2" charset="-122"/>
              </a:defRPr>
            </a:lvl3pPr>
            <a:lvl4pPr marL="1600200" indent="-228600">
              <a:defRPr b="1">
                <a:solidFill>
                  <a:schemeClr val="tx1"/>
                </a:solidFill>
                <a:latin typeface="Arial" pitchFamily="34" charset="0"/>
                <a:ea typeface="宋体" pitchFamily="2" charset="-122"/>
              </a:defRPr>
            </a:lvl4pPr>
            <a:lvl5pPr marL="2057400" indent="-228600">
              <a:defRPr b="1">
                <a:solidFill>
                  <a:schemeClr val="tx1"/>
                </a:solidFill>
                <a:latin typeface="Arial" pitchFamily="34" charset="0"/>
                <a:ea typeface="宋体" pitchFamily="2" charset="-122"/>
              </a:defRPr>
            </a:lvl5pPr>
            <a:lvl6pPr marL="2514600" indent="-228600" algn="ctr" eaLnBrk="0" fontAlgn="base" hangingPunct="0">
              <a:lnSpc>
                <a:spcPct val="90000"/>
              </a:lnSpc>
              <a:spcBef>
                <a:spcPct val="0"/>
              </a:spcBef>
              <a:spcAft>
                <a:spcPct val="0"/>
              </a:spcAft>
              <a:defRPr b="1">
                <a:solidFill>
                  <a:schemeClr val="tx1"/>
                </a:solidFill>
                <a:latin typeface="Arial" pitchFamily="34" charset="0"/>
                <a:ea typeface="宋体" pitchFamily="2" charset="-122"/>
              </a:defRPr>
            </a:lvl6pPr>
            <a:lvl7pPr marL="2971800" indent="-228600" algn="ctr" eaLnBrk="0" fontAlgn="base" hangingPunct="0">
              <a:lnSpc>
                <a:spcPct val="90000"/>
              </a:lnSpc>
              <a:spcBef>
                <a:spcPct val="0"/>
              </a:spcBef>
              <a:spcAft>
                <a:spcPct val="0"/>
              </a:spcAft>
              <a:defRPr b="1">
                <a:solidFill>
                  <a:schemeClr val="tx1"/>
                </a:solidFill>
                <a:latin typeface="Arial" pitchFamily="34" charset="0"/>
                <a:ea typeface="宋体" pitchFamily="2" charset="-122"/>
              </a:defRPr>
            </a:lvl7pPr>
            <a:lvl8pPr marL="3429000" indent="-228600" algn="ctr" eaLnBrk="0" fontAlgn="base" hangingPunct="0">
              <a:lnSpc>
                <a:spcPct val="90000"/>
              </a:lnSpc>
              <a:spcBef>
                <a:spcPct val="0"/>
              </a:spcBef>
              <a:spcAft>
                <a:spcPct val="0"/>
              </a:spcAft>
              <a:defRPr b="1">
                <a:solidFill>
                  <a:schemeClr val="tx1"/>
                </a:solidFill>
                <a:latin typeface="Arial" pitchFamily="34" charset="0"/>
                <a:ea typeface="宋体" pitchFamily="2" charset="-122"/>
              </a:defRPr>
            </a:lvl8pPr>
            <a:lvl9pPr marL="3886200" indent="-228600" algn="ctr" eaLnBrk="0" fontAlgn="base" hangingPunct="0">
              <a:lnSpc>
                <a:spcPct val="90000"/>
              </a:lnSpc>
              <a:spcBef>
                <a:spcPct val="0"/>
              </a:spcBef>
              <a:spcAft>
                <a:spcPct val="0"/>
              </a:spcAft>
              <a:defRPr b="1">
                <a:solidFill>
                  <a:schemeClr val="tx1"/>
                </a:solidFill>
                <a:latin typeface="Arial" pitchFamily="34" charset="0"/>
                <a:ea typeface="宋体" pitchFamily="2" charset="-122"/>
              </a:defRPr>
            </a:lvl9pPr>
          </a:lstStyle>
          <a:p>
            <a:pPr algn="ctr" fontAlgn="base">
              <a:spcBef>
                <a:spcPct val="0"/>
              </a:spcBef>
              <a:spcAft>
                <a:spcPct val="0"/>
              </a:spcAft>
              <a:buFont typeface="Arial" pitchFamily="34" charset="0"/>
              <a:buNone/>
              <a:defRPr/>
            </a:pPr>
            <a:r>
              <a:rPr lang="en-US" altLang="zh-CN" sz="800" b="0" dirty="0" smtClean="0">
                <a:solidFill>
                  <a:srgbClr val="003399"/>
                </a:solidFill>
                <a:sym typeface="Arial" pitchFamily="34" charset="0"/>
              </a:rPr>
              <a:t>All copyrights and IP belong to SMIC. For reference only and may not be copied or distributed without written permission from SMIC. SMIC shall not be responsible for any party’s reliance on these materials. </a:t>
            </a:r>
          </a:p>
        </p:txBody>
      </p:sp>
    </p:spTree>
    <p:extLst>
      <p:ext uri="{BB962C8B-B14F-4D97-AF65-F5344CB8AC3E}">
        <p14:creationId xmlns:p14="http://schemas.microsoft.com/office/powerpoint/2010/main" val="65895079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16" r:id="rId3"/>
    <p:sldLayoutId id="2147483717" r:id="rId4"/>
  </p:sldLayoutIdLst>
  <p:transition>
    <p:wipe dir="r"/>
  </p:transition>
  <p:hf sldNum="0" hdr="0" ftr="0" dt="0"/>
  <p:txStyles>
    <p:titleStyle>
      <a:lvl1pPr algn="l" rtl="0" eaLnBrk="0" fontAlgn="base" hangingPunct="0">
        <a:lnSpc>
          <a:spcPct val="80000"/>
        </a:lnSpc>
        <a:spcBef>
          <a:spcPct val="0"/>
        </a:spcBef>
        <a:spcAft>
          <a:spcPct val="0"/>
        </a:spcAft>
        <a:defRPr sz="2400" b="1">
          <a:solidFill>
            <a:srgbClr val="4B4B4B"/>
          </a:solidFill>
          <a:latin typeface="+mj-lt"/>
          <a:ea typeface="+mj-ea"/>
          <a:cs typeface="+mj-cs"/>
        </a:defRPr>
      </a:lvl1pPr>
      <a:lvl2pPr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2pPr>
      <a:lvl3pPr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3pPr>
      <a:lvl4pPr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4pPr>
      <a:lvl5pPr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5pPr>
      <a:lvl6pPr marL="457200"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6pPr>
      <a:lvl7pPr marL="914400"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7pPr>
      <a:lvl8pPr marL="1371600"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8pPr>
      <a:lvl9pPr marL="1828800"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9pPr>
    </p:titleStyle>
    <p:bodyStyle>
      <a:lvl1pPr marL="228600" indent="-228600" algn="l" rtl="0" eaLnBrk="0" fontAlgn="base" hangingPunct="0">
        <a:spcBef>
          <a:spcPts val="600"/>
        </a:spcBef>
        <a:spcAft>
          <a:spcPct val="0"/>
        </a:spcAft>
        <a:buFont typeface="Wingdings" pitchFamily="2" charset="2"/>
        <a:buChar char="§"/>
        <a:defRPr sz="2000">
          <a:solidFill>
            <a:srgbClr val="4D4F53"/>
          </a:solidFill>
          <a:latin typeface="+mn-lt"/>
          <a:ea typeface="+mn-ea"/>
          <a:cs typeface="+mn-cs"/>
        </a:defRPr>
      </a:lvl1pPr>
      <a:lvl2pPr marL="571500" indent="-228600" algn="l" rtl="0" eaLnBrk="0" fontAlgn="base" hangingPunct="0">
        <a:spcBef>
          <a:spcPts val="600"/>
        </a:spcBef>
        <a:spcAft>
          <a:spcPct val="0"/>
        </a:spcAft>
        <a:buFont typeface="Wingdings" pitchFamily="2" charset="2"/>
        <a:buChar char="–"/>
        <a:defRPr sz="2800">
          <a:solidFill>
            <a:srgbClr val="4D4F53"/>
          </a:solidFill>
          <a:latin typeface="+mn-lt"/>
        </a:defRPr>
      </a:lvl2pPr>
      <a:lvl3pPr marL="914400" indent="-228600" algn="l" rtl="0" eaLnBrk="0" fontAlgn="base" hangingPunct="0">
        <a:spcBef>
          <a:spcPts val="600"/>
        </a:spcBef>
        <a:spcAft>
          <a:spcPct val="0"/>
        </a:spcAft>
        <a:buFont typeface="Wingdings" pitchFamily="2" charset="2"/>
        <a:buChar char="•"/>
        <a:defRPr sz="1600">
          <a:solidFill>
            <a:srgbClr val="4D4F53"/>
          </a:solidFill>
          <a:latin typeface="+mn-lt"/>
        </a:defRPr>
      </a:lvl3pPr>
      <a:lvl4pPr marL="1257300" indent="-228600" algn="l" rtl="0" eaLnBrk="0" fontAlgn="base" hangingPunct="0">
        <a:spcBef>
          <a:spcPts val="600"/>
        </a:spcBef>
        <a:spcAft>
          <a:spcPct val="0"/>
        </a:spcAft>
        <a:buFont typeface="Wingdings" pitchFamily="2" charset="2"/>
        <a:buChar char="–"/>
        <a:defRPr sz="1400">
          <a:solidFill>
            <a:srgbClr val="4D4F53"/>
          </a:solidFill>
          <a:latin typeface="+mn-lt"/>
        </a:defRPr>
      </a:lvl4pPr>
      <a:lvl5pPr marL="1600200" indent="-228600" algn="l" rtl="0" eaLnBrk="0" fontAlgn="base" hangingPunct="0">
        <a:spcBef>
          <a:spcPts val="600"/>
        </a:spcBef>
        <a:spcAft>
          <a:spcPct val="0"/>
        </a:spcAft>
        <a:buFont typeface="Wingdings" pitchFamily="2" charset="2"/>
        <a:buChar char="•"/>
        <a:defRPr sz="1400">
          <a:solidFill>
            <a:srgbClr val="4D4F53"/>
          </a:solidFill>
          <a:latin typeface="+mn-lt"/>
        </a:defRPr>
      </a:lvl5pPr>
      <a:lvl6pPr marL="2057400" indent="-228600" algn="l" rtl="0" eaLnBrk="0" fontAlgn="base" hangingPunct="0">
        <a:spcBef>
          <a:spcPts val="600"/>
        </a:spcBef>
        <a:spcAft>
          <a:spcPct val="0"/>
        </a:spcAft>
        <a:buFont typeface="Wingdings" pitchFamily="2" charset="2"/>
        <a:buChar char="•"/>
        <a:defRPr sz="1400">
          <a:solidFill>
            <a:srgbClr val="4D4F53"/>
          </a:solidFill>
          <a:latin typeface="+mn-lt"/>
        </a:defRPr>
      </a:lvl6pPr>
      <a:lvl7pPr marL="2514600" indent="-228600" algn="l" rtl="0" eaLnBrk="0" fontAlgn="base" hangingPunct="0">
        <a:spcBef>
          <a:spcPts val="600"/>
        </a:spcBef>
        <a:spcAft>
          <a:spcPct val="0"/>
        </a:spcAft>
        <a:buFont typeface="Wingdings" pitchFamily="2" charset="2"/>
        <a:buChar char="•"/>
        <a:defRPr sz="1400">
          <a:solidFill>
            <a:srgbClr val="4D4F53"/>
          </a:solidFill>
          <a:latin typeface="+mn-lt"/>
        </a:defRPr>
      </a:lvl7pPr>
      <a:lvl8pPr marL="2971800" indent="-228600" algn="l" rtl="0" eaLnBrk="0" fontAlgn="base" hangingPunct="0">
        <a:spcBef>
          <a:spcPts val="600"/>
        </a:spcBef>
        <a:spcAft>
          <a:spcPct val="0"/>
        </a:spcAft>
        <a:buFont typeface="Wingdings" pitchFamily="2" charset="2"/>
        <a:buChar char="•"/>
        <a:defRPr sz="1400">
          <a:solidFill>
            <a:srgbClr val="4D4F53"/>
          </a:solidFill>
          <a:latin typeface="+mn-lt"/>
        </a:defRPr>
      </a:lvl8pPr>
      <a:lvl9pPr marL="3429000" indent="-228600" algn="l" rtl="0" eaLnBrk="0" fontAlgn="base" hangingPunct="0">
        <a:spcBef>
          <a:spcPts val="600"/>
        </a:spcBef>
        <a:spcAft>
          <a:spcPct val="0"/>
        </a:spcAft>
        <a:buFont typeface="Wingdings" pitchFamily="2" charset="2"/>
        <a:buChar char="•"/>
        <a:defRPr sz="1400">
          <a:solidFill>
            <a:srgbClr val="4D4F53"/>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33794" name="图片 6" descr="未标题-5-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9"/>
          <p:cNvSpPr>
            <a:spLocks noChangeArrowheads="1"/>
          </p:cNvSpPr>
          <p:nvPr/>
        </p:nvSpPr>
        <p:spPr bwMode="auto">
          <a:xfrm>
            <a:off x="1533525" y="6386513"/>
            <a:ext cx="624681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0" tIns="0" rIns="40639" bIns="0" anchor="ctr"/>
          <a:lstStyle>
            <a:lvl1pPr marL="39688">
              <a:defRPr b="1">
                <a:solidFill>
                  <a:schemeClr val="tx1"/>
                </a:solidFill>
                <a:latin typeface="Arial" pitchFamily="34" charset="0"/>
                <a:ea typeface="宋体" pitchFamily="2" charset="-122"/>
              </a:defRPr>
            </a:lvl1pPr>
            <a:lvl2pPr marL="742950" indent="-285750">
              <a:defRPr b="1">
                <a:solidFill>
                  <a:schemeClr val="tx1"/>
                </a:solidFill>
                <a:latin typeface="Arial" pitchFamily="34" charset="0"/>
                <a:ea typeface="宋体" pitchFamily="2" charset="-122"/>
              </a:defRPr>
            </a:lvl2pPr>
            <a:lvl3pPr marL="1143000" indent="-228600">
              <a:defRPr b="1">
                <a:solidFill>
                  <a:schemeClr val="tx1"/>
                </a:solidFill>
                <a:latin typeface="Arial" pitchFamily="34" charset="0"/>
                <a:ea typeface="宋体" pitchFamily="2" charset="-122"/>
              </a:defRPr>
            </a:lvl3pPr>
            <a:lvl4pPr marL="1600200" indent="-228600">
              <a:defRPr b="1">
                <a:solidFill>
                  <a:schemeClr val="tx1"/>
                </a:solidFill>
                <a:latin typeface="Arial" pitchFamily="34" charset="0"/>
                <a:ea typeface="宋体" pitchFamily="2" charset="-122"/>
              </a:defRPr>
            </a:lvl4pPr>
            <a:lvl5pPr marL="2057400" indent="-228600">
              <a:defRPr b="1">
                <a:solidFill>
                  <a:schemeClr val="tx1"/>
                </a:solidFill>
                <a:latin typeface="Arial" pitchFamily="34" charset="0"/>
                <a:ea typeface="宋体" pitchFamily="2" charset="-122"/>
              </a:defRPr>
            </a:lvl5pPr>
            <a:lvl6pPr marL="2514600" indent="-228600" algn="ctr" eaLnBrk="0" fontAlgn="base" hangingPunct="0">
              <a:lnSpc>
                <a:spcPct val="90000"/>
              </a:lnSpc>
              <a:spcBef>
                <a:spcPct val="0"/>
              </a:spcBef>
              <a:spcAft>
                <a:spcPct val="0"/>
              </a:spcAft>
              <a:defRPr b="1">
                <a:solidFill>
                  <a:schemeClr val="tx1"/>
                </a:solidFill>
                <a:latin typeface="Arial" pitchFamily="34" charset="0"/>
                <a:ea typeface="宋体" pitchFamily="2" charset="-122"/>
              </a:defRPr>
            </a:lvl6pPr>
            <a:lvl7pPr marL="2971800" indent="-228600" algn="ctr" eaLnBrk="0" fontAlgn="base" hangingPunct="0">
              <a:lnSpc>
                <a:spcPct val="90000"/>
              </a:lnSpc>
              <a:spcBef>
                <a:spcPct val="0"/>
              </a:spcBef>
              <a:spcAft>
                <a:spcPct val="0"/>
              </a:spcAft>
              <a:defRPr b="1">
                <a:solidFill>
                  <a:schemeClr val="tx1"/>
                </a:solidFill>
                <a:latin typeface="Arial" pitchFamily="34" charset="0"/>
                <a:ea typeface="宋体" pitchFamily="2" charset="-122"/>
              </a:defRPr>
            </a:lvl7pPr>
            <a:lvl8pPr marL="3429000" indent="-228600" algn="ctr" eaLnBrk="0" fontAlgn="base" hangingPunct="0">
              <a:lnSpc>
                <a:spcPct val="90000"/>
              </a:lnSpc>
              <a:spcBef>
                <a:spcPct val="0"/>
              </a:spcBef>
              <a:spcAft>
                <a:spcPct val="0"/>
              </a:spcAft>
              <a:defRPr b="1">
                <a:solidFill>
                  <a:schemeClr val="tx1"/>
                </a:solidFill>
                <a:latin typeface="Arial" pitchFamily="34" charset="0"/>
                <a:ea typeface="宋体" pitchFamily="2" charset="-122"/>
              </a:defRPr>
            </a:lvl8pPr>
            <a:lvl9pPr marL="3886200" indent="-228600" algn="ctr" eaLnBrk="0" fontAlgn="base" hangingPunct="0">
              <a:lnSpc>
                <a:spcPct val="90000"/>
              </a:lnSpc>
              <a:spcBef>
                <a:spcPct val="0"/>
              </a:spcBef>
              <a:spcAft>
                <a:spcPct val="0"/>
              </a:spcAft>
              <a:defRPr b="1">
                <a:solidFill>
                  <a:schemeClr val="tx1"/>
                </a:solidFill>
                <a:latin typeface="Arial" pitchFamily="34" charset="0"/>
                <a:ea typeface="宋体" pitchFamily="2" charset="-122"/>
              </a:defRPr>
            </a:lvl9pPr>
          </a:lstStyle>
          <a:p>
            <a:pPr algn="ctr" fontAlgn="base">
              <a:spcBef>
                <a:spcPct val="0"/>
              </a:spcBef>
              <a:spcAft>
                <a:spcPct val="0"/>
              </a:spcAft>
              <a:buFont typeface="Arial" pitchFamily="34" charset="0"/>
              <a:buNone/>
              <a:defRPr/>
            </a:pPr>
            <a:r>
              <a:rPr lang="en-US" altLang="zh-CN" sz="800" b="0" dirty="0" smtClean="0">
                <a:solidFill>
                  <a:srgbClr val="003399"/>
                </a:solidFill>
                <a:cs typeface="Times New Roman" pitchFamily="18" charset="0"/>
                <a:sym typeface="Arial" pitchFamily="34" charset="0"/>
              </a:rPr>
              <a:t>All copyrights and IP belong to SMIC. For reference only and may not be copied or distributed without written permission from SMIC. SMIC shall not be responsible for any party’s reliance on these materials. </a:t>
            </a:r>
          </a:p>
        </p:txBody>
      </p:sp>
      <p:pic>
        <p:nvPicPr>
          <p:cNvPr id="33796" name="Picture 6" descr="0-0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6256338"/>
            <a:ext cx="10541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图片 5" descr="先-01.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95388" y="615950"/>
            <a:ext cx="66500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noChangeArrowheads="1"/>
          </p:cNvSpPr>
          <p:nvPr>
            <p:ph type="sldNum" sz="quarter" idx="4"/>
          </p:nvPr>
        </p:nvSpPr>
        <p:spPr>
          <a:xfrm>
            <a:off x="8720138" y="6591300"/>
            <a:ext cx="476250" cy="196850"/>
          </a:xfrm>
          <a:prstGeom prst="rect">
            <a:avLst/>
          </a:prstGeom>
        </p:spPr>
        <p:txBody>
          <a:bodyPr/>
          <a:lstStyle>
            <a:lvl1pPr algn="ctr" eaLnBrk="0" hangingPunct="0">
              <a:buFontTx/>
              <a:buNone/>
              <a:defRPr sz="1100" b="0">
                <a:solidFill>
                  <a:srgbClr val="4B4B4B"/>
                </a:solidFill>
                <a:latin typeface="Arial" charset="0"/>
                <a:ea typeface="宋体" charset="-122"/>
                <a:cs typeface="+mn-cs"/>
              </a:defRPr>
            </a:lvl1pPr>
          </a:lstStyle>
          <a:p>
            <a:pPr fontAlgn="base">
              <a:lnSpc>
                <a:spcPct val="90000"/>
              </a:lnSpc>
              <a:spcBef>
                <a:spcPct val="0"/>
              </a:spcBef>
              <a:spcAft>
                <a:spcPct val="0"/>
              </a:spcAft>
              <a:defRPr/>
            </a:pPr>
            <a:fld id="{9B9C4A70-9D26-43D9-A0FC-28A93B1773ED}" type="slidenum">
              <a:rPr lang="en-US"/>
              <a:pPr fontAlgn="base">
                <a:lnSpc>
                  <a:spcPct val="90000"/>
                </a:lnSpc>
                <a:spcBef>
                  <a:spcPct val="0"/>
                </a:spcBef>
                <a:spcAft>
                  <a:spcPct val="0"/>
                </a:spcAft>
                <a:defRPr/>
              </a:pPr>
              <a:t>‹#›</a:t>
            </a:fld>
            <a:endParaRPr lang="en-US" dirty="0"/>
          </a:p>
        </p:txBody>
      </p:sp>
    </p:spTree>
    <p:extLst>
      <p:ext uri="{BB962C8B-B14F-4D97-AF65-F5344CB8AC3E}">
        <p14:creationId xmlns:p14="http://schemas.microsoft.com/office/powerpoint/2010/main" val="2022807687"/>
      </p:ext>
    </p:extLst>
  </p:cSld>
  <p:clrMap bg1="lt1" tx1="dk1" bg2="lt2" tx2="dk2" accent1="accent1" accent2="accent2" accent3="accent3" accent4="accent4" accent5="accent5" accent6="accent6" hlink="hlink" folHlink="folHlink"/>
  <p:sldLayoutIdLst>
    <p:sldLayoutId id="2147483705" r:id="rId1"/>
    <p:sldLayoutId id="2147483706" r:id="rId2"/>
  </p:sldLayoutIdLst>
  <p:transition>
    <p:wipe dir="r"/>
  </p:transition>
  <p:hf sldNum="0" hdr="0" ftr="0" dt="0"/>
  <p:txStyles>
    <p:titleStyle>
      <a:lvl1pPr algn="l" rtl="0" eaLnBrk="0" fontAlgn="base" hangingPunct="0">
        <a:lnSpc>
          <a:spcPct val="80000"/>
        </a:lnSpc>
        <a:spcBef>
          <a:spcPct val="0"/>
        </a:spcBef>
        <a:spcAft>
          <a:spcPct val="0"/>
        </a:spcAft>
        <a:defRPr sz="2400" b="1">
          <a:solidFill>
            <a:srgbClr val="4B4B4B"/>
          </a:solidFill>
          <a:latin typeface="+mj-lt"/>
          <a:ea typeface="+mj-ea"/>
          <a:cs typeface="+mj-cs"/>
        </a:defRPr>
      </a:lvl1pPr>
      <a:lvl2pPr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2pPr>
      <a:lvl3pPr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3pPr>
      <a:lvl4pPr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4pPr>
      <a:lvl5pPr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5pPr>
      <a:lvl6pPr marL="457200"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6pPr>
      <a:lvl7pPr marL="914400"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7pPr>
      <a:lvl8pPr marL="1371600"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8pPr>
      <a:lvl9pPr marL="1828800" algn="l" rtl="0" eaLnBrk="0" fontAlgn="base" hangingPunct="0">
        <a:lnSpc>
          <a:spcPct val="80000"/>
        </a:lnSpc>
        <a:spcBef>
          <a:spcPct val="0"/>
        </a:spcBef>
        <a:spcAft>
          <a:spcPct val="0"/>
        </a:spcAft>
        <a:defRPr sz="2400" b="1">
          <a:solidFill>
            <a:srgbClr val="4B4B4B"/>
          </a:solidFill>
          <a:latin typeface="Arial" pitchFamily="34" charset="0"/>
          <a:ea typeface="宋体" pitchFamily="2" charset="-122"/>
        </a:defRPr>
      </a:lvl9pPr>
    </p:titleStyle>
    <p:bodyStyle>
      <a:lvl1pPr marL="228600" indent="-228600" algn="l" rtl="0" eaLnBrk="0" fontAlgn="base" hangingPunct="0">
        <a:spcBef>
          <a:spcPts val="600"/>
        </a:spcBef>
        <a:spcAft>
          <a:spcPct val="0"/>
        </a:spcAft>
        <a:buFont typeface="Wingdings" pitchFamily="2" charset="2"/>
        <a:buChar char="§"/>
        <a:defRPr sz="2000">
          <a:solidFill>
            <a:srgbClr val="4D4F53"/>
          </a:solidFill>
          <a:latin typeface="+mn-lt"/>
          <a:ea typeface="+mn-ea"/>
          <a:cs typeface="+mn-cs"/>
        </a:defRPr>
      </a:lvl1pPr>
      <a:lvl2pPr marL="571500" indent="-228600" algn="l" rtl="0" eaLnBrk="0" fontAlgn="base" hangingPunct="0">
        <a:spcBef>
          <a:spcPts val="600"/>
        </a:spcBef>
        <a:spcAft>
          <a:spcPct val="0"/>
        </a:spcAft>
        <a:buFont typeface="Wingdings" pitchFamily="2" charset="2"/>
        <a:buChar char="–"/>
        <a:defRPr sz="2800">
          <a:solidFill>
            <a:srgbClr val="4D4F53"/>
          </a:solidFill>
          <a:latin typeface="+mn-lt"/>
        </a:defRPr>
      </a:lvl2pPr>
      <a:lvl3pPr marL="914400" indent="-228600" algn="l" rtl="0" eaLnBrk="0" fontAlgn="base" hangingPunct="0">
        <a:spcBef>
          <a:spcPts val="600"/>
        </a:spcBef>
        <a:spcAft>
          <a:spcPct val="0"/>
        </a:spcAft>
        <a:buFont typeface="Wingdings" pitchFamily="2" charset="2"/>
        <a:buChar char="•"/>
        <a:defRPr sz="1600">
          <a:solidFill>
            <a:srgbClr val="4D4F53"/>
          </a:solidFill>
          <a:latin typeface="+mn-lt"/>
        </a:defRPr>
      </a:lvl3pPr>
      <a:lvl4pPr marL="1257300" indent="-228600" algn="l" rtl="0" eaLnBrk="0" fontAlgn="base" hangingPunct="0">
        <a:spcBef>
          <a:spcPts val="600"/>
        </a:spcBef>
        <a:spcAft>
          <a:spcPct val="0"/>
        </a:spcAft>
        <a:buFont typeface="Wingdings" pitchFamily="2" charset="2"/>
        <a:buChar char="–"/>
        <a:defRPr sz="1400">
          <a:solidFill>
            <a:srgbClr val="4D4F53"/>
          </a:solidFill>
          <a:latin typeface="+mn-lt"/>
        </a:defRPr>
      </a:lvl4pPr>
      <a:lvl5pPr marL="1600200" indent="-228600" algn="l" rtl="0" eaLnBrk="0" fontAlgn="base" hangingPunct="0">
        <a:spcBef>
          <a:spcPts val="600"/>
        </a:spcBef>
        <a:spcAft>
          <a:spcPct val="0"/>
        </a:spcAft>
        <a:buFont typeface="Wingdings" pitchFamily="2" charset="2"/>
        <a:buChar char="•"/>
        <a:defRPr sz="1400">
          <a:solidFill>
            <a:srgbClr val="4D4F53"/>
          </a:solidFill>
          <a:latin typeface="+mn-lt"/>
        </a:defRPr>
      </a:lvl5pPr>
      <a:lvl6pPr marL="2057400" indent="-228600" algn="l" rtl="0" eaLnBrk="0" fontAlgn="base" hangingPunct="0">
        <a:spcBef>
          <a:spcPts val="600"/>
        </a:spcBef>
        <a:spcAft>
          <a:spcPct val="0"/>
        </a:spcAft>
        <a:buFont typeface="Wingdings" pitchFamily="2" charset="2"/>
        <a:buChar char="•"/>
        <a:defRPr sz="1400">
          <a:solidFill>
            <a:srgbClr val="4D4F53"/>
          </a:solidFill>
          <a:latin typeface="+mn-lt"/>
        </a:defRPr>
      </a:lvl6pPr>
      <a:lvl7pPr marL="2514600" indent="-228600" algn="l" rtl="0" eaLnBrk="0" fontAlgn="base" hangingPunct="0">
        <a:spcBef>
          <a:spcPts val="600"/>
        </a:spcBef>
        <a:spcAft>
          <a:spcPct val="0"/>
        </a:spcAft>
        <a:buFont typeface="Wingdings" pitchFamily="2" charset="2"/>
        <a:buChar char="•"/>
        <a:defRPr sz="1400">
          <a:solidFill>
            <a:srgbClr val="4D4F53"/>
          </a:solidFill>
          <a:latin typeface="+mn-lt"/>
        </a:defRPr>
      </a:lvl7pPr>
      <a:lvl8pPr marL="2971800" indent="-228600" algn="l" rtl="0" eaLnBrk="0" fontAlgn="base" hangingPunct="0">
        <a:spcBef>
          <a:spcPts val="600"/>
        </a:spcBef>
        <a:spcAft>
          <a:spcPct val="0"/>
        </a:spcAft>
        <a:buFont typeface="Wingdings" pitchFamily="2" charset="2"/>
        <a:buChar char="•"/>
        <a:defRPr sz="1400">
          <a:solidFill>
            <a:srgbClr val="4D4F53"/>
          </a:solidFill>
          <a:latin typeface="+mn-lt"/>
        </a:defRPr>
      </a:lvl8pPr>
      <a:lvl9pPr marL="3429000" indent="-228600" algn="l" rtl="0" eaLnBrk="0" fontAlgn="base" hangingPunct="0">
        <a:spcBef>
          <a:spcPts val="600"/>
        </a:spcBef>
        <a:spcAft>
          <a:spcPct val="0"/>
        </a:spcAft>
        <a:buFont typeface="Wingdings" pitchFamily="2" charset="2"/>
        <a:buChar char="•"/>
        <a:defRPr sz="1400">
          <a:solidFill>
            <a:srgbClr val="4D4F53"/>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2.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jpeg"/><Relationship Id="rId18" Type="http://schemas.openxmlformats.org/officeDocument/2006/relationships/image" Target="../media/image42.png"/><Relationship Id="rId3" Type="http://schemas.openxmlformats.org/officeDocument/2006/relationships/image" Target="../media/image27.png"/><Relationship Id="rId21" Type="http://schemas.openxmlformats.org/officeDocument/2006/relationships/image" Target="../media/image45.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notesSlide" Target="../notesSlides/notesSlide6.xml"/><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3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jpeg"/><Relationship Id="rId15" Type="http://schemas.openxmlformats.org/officeDocument/2006/relationships/image" Target="../media/image39.jpe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8.jpeg"/><Relationship Id="rId9" Type="http://schemas.openxmlformats.org/officeDocument/2006/relationships/image" Target="../media/image33.png"/><Relationship Id="rId14" Type="http://schemas.openxmlformats.org/officeDocument/2006/relationships/image" Target="../media/image38.jpeg"/></Relationships>
</file>

<file path=ppt/slides/_rels/slide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3" Type="http://schemas.openxmlformats.org/officeDocument/2006/relationships/image" Target="../media/image57.jpeg"/><Relationship Id="rId18" Type="http://schemas.openxmlformats.org/officeDocument/2006/relationships/image" Target="../media/image62.jpeg"/><Relationship Id="rId26" Type="http://schemas.openxmlformats.org/officeDocument/2006/relationships/image" Target="../media/image69.png"/><Relationship Id="rId39" Type="http://schemas.openxmlformats.org/officeDocument/2006/relationships/image" Target="file:///C:\Documents%20and%20Settings\e003843\&#26700;&#38754;\2008%20Exhibit\logo_Sidense.jpg" TargetMode="External"/><Relationship Id="rId21" Type="http://schemas.openxmlformats.org/officeDocument/2006/relationships/image" Target="../media/image65.png"/><Relationship Id="rId34" Type="http://schemas.openxmlformats.org/officeDocument/2006/relationships/image" Target="../media/image77.jpeg"/><Relationship Id="rId42" Type="http://schemas.openxmlformats.org/officeDocument/2006/relationships/image" Target="../media/image84.png"/><Relationship Id="rId47" Type="http://schemas.openxmlformats.org/officeDocument/2006/relationships/image" Target="../media/image89.jpeg"/><Relationship Id="rId50" Type="http://schemas.openxmlformats.org/officeDocument/2006/relationships/image" Target="../media/image92.jpeg"/><Relationship Id="rId55" Type="http://schemas.openxmlformats.org/officeDocument/2006/relationships/image" Target="../media/image97.png"/><Relationship Id="rId63" Type="http://schemas.openxmlformats.org/officeDocument/2006/relationships/image" Target="../media/image104.png"/><Relationship Id="rId68" Type="http://schemas.openxmlformats.org/officeDocument/2006/relationships/image" Target="../media/image109.png"/><Relationship Id="rId7" Type="http://schemas.openxmlformats.org/officeDocument/2006/relationships/image" Target="../media/image51.jpeg"/><Relationship Id="rId2" Type="http://schemas.openxmlformats.org/officeDocument/2006/relationships/notesSlide" Target="../notesSlides/notesSlide7.xml"/><Relationship Id="rId16" Type="http://schemas.openxmlformats.org/officeDocument/2006/relationships/image" Target="../media/image60.png"/><Relationship Id="rId29" Type="http://schemas.openxmlformats.org/officeDocument/2006/relationships/image" Target="../media/image72.jpeg"/><Relationship Id="rId1" Type="http://schemas.openxmlformats.org/officeDocument/2006/relationships/slideLayout" Target="../slideLayouts/slideLayout36.xml"/><Relationship Id="rId6" Type="http://schemas.openxmlformats.org/officeDocument/2006/relationships/image" Target="../media/image50.jpeg"/><Relationship Id="rId11" Type="http://schemas.openxmlformats.org/officeDocument/2006/relationships/image" Target="../media/image55.png"/><Relationship Id="rId24" Type="http://schemas.openxmlformats.org/officeDocument/2006/relationships/image" Target="../media/image67.png"/><Relationship Id="rId32" Type="http://schemas.openxmlformats.org/officeDocument/2006/relationships/image" Target="../media/image75.png"/><Relationship Id="rId37" Type="http://schemas.openxmlformats.org/officeDocument/2006/relationships/image" Target="../media/image80.jpeg"/><Relationship Id="rId40" Type="http://schemas.openxmlformats.org/officeDocument/2006/relationships/image" Target="../media/image82.jpeg"/><Relationship Id="rId45" Type="http://schemas.openxmlformats.org/officeDocument/2006/relationships/image" Target="../media/image87.png"/><Relationship Id="rId53" Type="http://schemas.openxmlformats.org/officeDocument/2006/relationships/image" Target="../media/image95.png"/><Relationship Id="rId58" Type="http://schemas.openxmlformats.org/officeDocument/2006/relationships/image" Target="../media/image100.png"/><Relationship Id="rId66" Type="http://schemas.openxmlformats.org/officeDocument/2006/relationships/image" Target="../media/image107.png"/><Relationship Id="rId5" Type="http://schemas.openxmlformats.org/officeDocument/2006/relationships/image" Target="../media/image49.wmf"/><Relationship Id="rId15" Type="http://schemas.openxmlformats.org/officeDocument/2006/relationships/image" Target="../media/image59.png"/><Relationship Id="rId23" Type="http://schemas.openxmlformats.org/officeDocument/2006/relationships/image" Target="../media/image35.png"/><Relationship Id="rId28" Type="http://schemas.openxmlformats.org/officeDocument/2006/relationships/image" Target="../media/image71.wmf"/><Relationship Id="rId36" Type="http://schemas.openxmlformats.org/officeDocument/2006/relationships/image" Target="../media/image79.png"/><Relationship Id="rId49" Type="http://schemas.openxmlformats.org/officeDocument/2006/relationships/image" Target="../media/image91.jpeg"/><Relationship Id="rId57" Type="http://schemas.openxmlformats.org/officeDocument/2006/relationships/image" Target="../media/image99.jpeg"/><Relationship Id="rId61" Type="http://schemas.openxmlformats.org/officeDocument/2006/relationships/image" Target="../media/image103.jpeg"/><Relationship Id="rId10" Type="http://schemas.openxmlformats.org/officeDocument/2006/relationships/image" Target="../media/image54.png"/><Relationship Id="rId19" Type="http://schemas.openxmlformats.org/officeDocument/2006/relationships/image" Target="../media/image63.png"/><Relationship Id="rId31" Type="http://schemas.openxmlformats.org/officeDocument/2006/relationships/image" Target="../media/image74.jpeg"/><Relationship Id="rId44" Type="http://schemas.openxmlformats.org/officeDocument/2006/relationships/image" Target="../media/image86.png"/><Relationship Id="rId52" Type="http://schemas.openxmlformats.org/officeDocument/2006/relationships/image" Target="../media/image94.jpeg"/><Relationship Id="rId60" Type="http://schemas.openxmlformats.org/officeDocument/2006/relationships/image" Target="../media/image102.png"/><Relationship Id="rId65" Type="http://schemas.openxmlformats.org/officeDocument/2006/relationships/image" Target="../media/image106.jpeg"/><Relationship Id="rId4" Type="http://schemas.openxmlformats.org/officeDocument/2006/relationships/image" Target="../media/image34.png"/><Relationship Id="rId9" Type="http://schemas.openxmlformats.org/officeDocument/2006/relationships/image" Target="../media/image53.jpeg"/><Relationship Id="rId14" Type="http://schemas.openxmlformats.org/officeDocument/2006/relationships/image" Target="../media/image58.png"/><Relationship Id="rId22" Type="http://schemas.openxmlformats.org/officeDocument/2006/relationships/image" Target="../media/image66.jpeg"/><Relationship Id="rId27" Type="http://schemas.openxmlformats.org/officeDocument/2006/relationships/image" Target="../media/image70.png"/><Relationship Id="rId30" Type="http://schemas.openxmlformats.org/officeDocument/2006/relationships/image" Target="../media/image73.jpeg"/><Relationship Id="rId35" Type="http://schemas.openxmlformats.org/officeDocument/2006/relationships/image" Target="../media/image78.jpeg"/><Relationship Id="rId43" Type="http://schemas.openxmlformats.org/officeDocument/2006/relationships/image" Target="../media/image85.jpeg"/><Relationship Id="rId48" Type="http://schemas.openxmlformats.org/officeDocument/2006/relationships/image" Target="../media/image90.jpeg"/><Relationship Id="rId56" Type="http://schemas.openxmlformats.org/officeDocument/2006/relationships/image" Target="../media/image98.png"/><Relationship Id="rId64" Type="http://schemas.openxmlformats.org/officeDocument/2006/relationships/image" Target="../media/image105.png"/><Relationship Id="rId69" Type="http://schemas.openxmlformats.org/officeDocument/2006/relationships/image" Target="../media/image110.jpeg"/><Relationship Id="rId8" Type="http://schemas.openxmlformats.org/officeDocument/2006/relationships/image" Target="../media/image52.png"/><Relationship Id="rId51" Type="http://schemas.openxmlformats.org/officeDocument/2006/relationships/image" Target="../media/image93.jpeg"/><Relationship Id="rId3" Type="http://schemas.openxmlformats.org/officeDocument/2006/relationships/image" Target="../media/image48.jpeg"/><Relationship Id="rId12" Type="http://schemas.openxmlformats.org/officeDocument/2006/relationships/image" Target="../media/image56.jpeg"/><Relationship Id="rId17" Type="http://schemas.openxmlformats.org/officeDocument/2006/relationships/image" Target="../media/image61.png"/><Relationship Id="rId25" Type="http://schemas.openxmlformats.org/officeDocument/2006/relationships/image" Target="../media/image68.wmf"/><Relationship Id="rId33" Type="http://schemas.openxmlformats.org/officeDocument/2006/relationships/image" Target="../media/image76.png"/><Relationship Id="rId38" Type="http://schemas.openxmlformats.org/officeDocument/2006/relationships/image" Target="../media/image81.jpeg"/><Relationship Id="rId46" Type="http://schemas.openxmlformats.org/officeDocument/2006/relationships/image" Target="../media/image88.jpeg"/><Relationship Id="rId59" Type="http://schemas.openxmlformats.org/officeDocument/2006/relationships/image" Target="../media/image101.png"/><Relationship Id="rId67" Type="http://schemas.openxmlformats.org/officeDocument/2006/relationships/image" Target="../media/image108.png"/><Relationship Id="rId20" Type="http://schemas.openxmlformats.org/officeDocument/2006/relationships/image" Target="../media/image64.png"/><Relationship Id="rId41" Type="http://schemas.openxmlformats.org/officeDocument/2006/relationships/image" Target="../media/image83.wmf"/><Relationship Id="rId54" Type="http://schemas.openxmlformats.org/officeDocument/2006/relationships/image" Target="../media/image96.png"/><Relationship Id="rId62" Type="http://schemas.openxmlformats.org/officeDocument/2006/relationships/image" Target="../media/image37.jpeg"/><Relationship Id="rId70" Type="http://schemas.openxmlformats.org/officeDocument/2006/relationships/image" Target="../media/image1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Excel_97-2003____1.xls"/><Relationship Id="rId2" Type="http://schemas.openxmlformats.org/officeDocument/2006/relationships/slideLayout" Target="../slideLayouts/slideLayout19.xml"/><Relationship Id="rId1" Type="http://schemas.openxmlformats.org/officeDocument/2006/relationships/vmlDrawing" Target="../drawings/vmlDrawing1.v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5"/>
          <p:cNvSpPr txBox="1">
            <a:spLocks noChangeArrowheads="1"/>
          </p:cNvSpPr>
          <p:nvPr/>
        </p:nvSpPr>
        <p:spPr bwMode="auto">
          <a:xfrm>
            <a:off x="1763688" y="4157663"/>
            <a:ext cx="5256584" cy="830997"/>
          </a:xfrm>
          <a:prstGeom prst="rect">
            <a:avLst/>
          </a:prstGeom>
          <a:noFill/>
          <a:ln>
            <a:noFill/>
          </a:ln>
          <a:effectLst>
            <a:prstShdw prst="shdw17" dist="17961" dir="2700000">
              <a:srgbClr val="708688"/>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6pPr>
            <a:lvl7pPr marL="29718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7pPr>
            <a:lvl8pPr marL="34290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8pPr>
            <a:lvl9pPr marL="38862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defRPr/>
            </a:pPr>
            <a:r>
              <a:rPr lang="en-US" altLang="zh-CN" sz="1600" b="0" dirty="0" smtClean="0">
                <a:solidFill>
                  <a:srgbClr val="4D4F53"/>
                </a:solidFill>
                <a:latin typeface="Times New Roman" panose="02020603050405020304" pitchFamily="18" charset="0"/>
                <a:cs typeface="Times New Roman" panose="02020603050405020304" pitchFamily="18" charset="0"/>
              </a:rPr>
              <a:t>Min-hwa Chi, Ph.D.</a:t>
            </a:r>
            <a:endParaRPr lang="zh-CN" altLang="en-US" sz="900" b="0" dirty="0">
              <a:solidFill>
                <a:srgbClr val="4D4F53"/>
              </a:solidFill>
              <a:latin typeface="Times New Roman" panose="02020603050405020304" pitchFamily="18" charset="0"/>
              <a:ea typeface="楷体_GB2312" pitchFamily="49" charset="-122"/>
              <a:cs typeface="Times New Roman" panose="02020603050405020304" pitchFamily="18" charset="0"/>
            </a:endParaRPr>
          </a:p>
          <a:p>
            <a:pPr algn="ctr" eaLnBrk="1" fontAlgn="base" hangingPunct="1">
              <a:spcBef>
                <a:spcPct val="0"/>
              </a:spcBef>
              <a:spcAft>
                <a:spcPct val="0"/>
              </a:spcAft>
              <a:defRPr/>
            </a:pPr>
            <a:r>
              <a:rPr lang="en-US" altLang="zh-CN" sz="1600" b="0" dirty="0" smtClean="0">
                <a:solidFill>
                  <a:srgbClr val="4D4F53"/>
                </a:solidFill>
                <a:latin typeface="Times New Roman" panose="02020603050405020304" pitchFamily="18" charset="0"/>
                <a:cs typeface="Times New Roman" panose="02020603050405020304" pitchFamily="18" charset="0"/>
              </a:rPr>
              <a:t>SVP/ETD , SMIC</a:t>
            </a:r>
            <a:endParaRPr lang="en-US" altLang="en-US" sz="1000" b="0" dirty="0" smtClean="0">
              <a:solidFill>
                <a:srgbClr val="4D4F53"/>
              </a:solidFill>
              <a:latin typeface="Times New Roman" panose="02020603050405020304" pitchFamily="18" charset="0"/>
              <a:ea typeface="楷体_GB2312" pitchFamily="49" charset="-122"/>
              <a:cs typeface="Times New Roman" panose="02020603050405020304" pitchFamily="18" charset="0"/>
            </a:endParaRPr>
          </a:p>
          <a:p>
            <a:pPr algn="ctr" eaLnBrk="1" fontAlgn="base" hangingPunct="1">
              <a:spcBef>
                <a:spcPct val="0"/>
              </a:spcBef>
              <a:spcAft>
                <a:spcPct val="0"/>
              </a:spcAft>
              <a:buFont typeface="Arial" pitchFamily="34" charset="0"/>
              <a:buNone/>
              <a:defRPr/>
            </a:pPr>
            <a:r>
              <a:rPr lang="en-US" altLang="zh-CN" sz="1400" b="0" dirty="0" smtClean="0">
                <a:solidFill>
                  <a:srgbClr val="4D4F53"/>
                </a:solidFill>
                <a:latin typeface="Times New Roman" panose="02020603050405020304" pitchFamily="18" charset="0"/>
                <a:cs typeface="Times New Roman" panose="02020603050405020304" pitchFamily="18" charset="0"/>
              </a:rPr>
              <a:t>Mar 30</a:t>
            </a:r>
            <a:r>
              <a:rPr lang="en-US" altLang="zh-CN" sz="1400" b="0" baseline="30000" dirty="0" smtClean="0">
                <a:solidFill>
                  <a:srgbClr val="4D4F53"/>
                </a:solidFill>
                <a:latin typeface="Times New Roman" panose="02020603050405020304" pitchFamily="18" charset="0"/>
                <a:cs typeface="Times New Roman" panose="02020603050405020304" pitchFamily="18" charset="0"/>
              </a:rPr>
              <a:t>th</a:t>
            </a:r>
            <a:r>
              <a:rPr lang="en-US" altLang="zh-CN" sz="1400" b="0" dirty="0" smtClean="0">
                <a:solidFill>
                  <a:srgbClr val="4D4F53"/>
                </a:solidFill>
                <a:latin typeface="Times New Roman" panose="02020603050405020304" pitchFamily="18" charset="0"/>
                <a:cs typeface="Times New Roman" panose="02020603050405020304" pitchFamily="18" charset="0"/>
              </a:rPr>
              <a:t>, 2017</a:t>
            </a:r>
          </a:p>
        </p:txBody>
      </p:sp>
      <p:sp>
        <p:nvSpPr>
          <p:cNvPr id="131076" name="Title 12"/>
          <p:cNvSpPr>
            <a:spLocks noGrp="1" noChangeArrowheads="1"/>
          </p:cNvSpPr>
          <p:nvPr/>
        </p:nvSpPr>
        <p:spPr bwMode="auto">
          <a:xfrm>
            <a:off x="1691680" y="2276872"/>
            <a:ext cx="6408712" cy="110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altLang="zh-CN" sz="3200" b="1" dirty="0" smtClean="0">
                <a:latin typeface="+mj-ea"/>
                <a:cs typeface="Times New Roman" panose="02020603050405020304" pitchFamily="18" charset="0"/>
              </a:rPr>
              <a:t>3/30 Morning:</a:t>
            </a:r>
            <a:endParaRPr lang="en-US" altLang="zh-CN" sz="3200" b="1" dirty="0">
              <a:latin typeface="+mj-ea"/>
              <a:cs typeface="Times New Roman" panose="02020603050405020304" pitchFamily="18" charset="0"/>
            </a:endParaRPr>
          </a:p>
          <a:p>
            <a:r>
              <a:rPr lang="en-US" altLang="zh-CN" sz="3200" b="1" dirty="0" smtClean="0">
                <a:latin typeface="+mj-ea"/>
                <a:cs typeface="Times New Roman" panose="02020603050405020304" pitchFamily="18" charset="0"/>
              </a:rPr>
              <a:t>SMIC and Imec Collaborations</a:t>
            </a:r>
            <a:endParaRPr lang="en-US" altLang="zh-CN" sz="2400" b="1" dirty="0">
              <a:latin typeface="+mj-ea"/>
              <a:cs typeface="Times New Roman" panose="02020603050405020304" pitchFamily="18" charset="0"/>
            </a:endParaRPr>
          </a:p>
        </p:txBody>
      </p:sp>
    </p:spTree>
    <p:extLst>
      <p:ext uri="{BB962C8B-B14F-4D97-AF65-F5344CB8AC3E}">
        <p14:creationId xmlns:p14="http://schemas.microsoft.com/office/powerpoint/2010/main" val="2518144517"/>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565" y="1088740"/>
            <a:ext cx="7920881" cy="550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6"/>
          <p:cNvSpPr>
            <a:spLocks noChangeArrowheads="1"/>
          </p:cNvSpPr>
          <p:nvPr/>
        </p:nvSpPr>
        <p:spPr bwMode="auto">
          <a:xfrm>
            <a:off x="791580" y="179388"/>
            <a:ext cx="7817433" cy="690562"/>
          </a:xfrm>
          <a:prstGeom prst="rect">
            <a:avLst/>
          </a:prstGeom>
          <a:solidFill>
            <a:schemeClr val="bg1"/>
          </a:solidFill>
          <a:ln>
            <a:noFill/>
          </a:ln>
        </p:spPr>
        <p:txBody>
          <a:bodyPr anchor="ctr"/>
          <a:lstStyle/>
          <a:p>
            <a:r>
              <a:rPr lang="en-US" altLang="zh-CN" sz="2400" b="1" dirty="0" smtClean="0">
                <a:solidFill>
                  <a:schemeClr val="accent1">
                    <a:lumMod val="75000"/>
                  </a:schemeClr>
                </a:solidFill>
                <a:latin typeface="Times New Roman" panose="02020603050405020304" pitchFamily="18" charset="0"/>
                <a:cs typeface="Times New Roman" panose="02020603050405020304" pitchFamily="18" charset="0"/>
              </a:rPr>
              <a:t>Foundry: Local production is much less than the needed consumption</a:t>
            </a:r>
            <a:endParaRPr lang="en-US" altLang="zh-CN" sz="2400" b="1" dirty="0">
              <a:solidFill>
                <a:schemeClr val="accent1">
                  <a:lumMod val="75000"/>
                </a:schemeClr>
              </a:solidFill>
              <a:latin typeface="Times New Roman" panose="02020603050405020304" pitchFamily="18" charset="0"/>
              <a:cs typeface="Times New Roman" panose="02020603050405020304" pitchFamily="18" charset="0"/>
            </a:endParaRPr>
          </a:p>
        </p:txBody>
      </p:sp>
      <p:cxnSp>
        <p:nvCxnSpPr>
          <p:cNvPr id="4" name="直接箭头连接符 3"/>
          <p:cNvCxnSpPr/>
          <p:nvPr/>
        </p:nvCxnSpPr>
        <p:spPr bwMode="auto">
          <a:xfrm>
            <a:off x="7497325" y="2663915"/>
            <a:ext cx="0" cy="1665185"/>
          </a:xfrm>
          <a:prstGeom prst="straightConnector1">
            <a:avLst/>
          </a:prstGeom>
          <a:noFill/>
          <a:ln w="38100" cap="rnd" cmpd="sng" algn="ctr">
            <a:solidFill>
              <a:srgbClr val="00B0F0"/>
            </a:solidFill>
            <a:prstDash val="solid"/>
            <a:round/>
            <a:headEnd type="arrow"/>
            <a:tailEnd type="arrow"/>
          </a:ln>
          <a:effectLst/>
          <a:extLst>
            <a:ext uri="{909E8E84-426E-40DD-AFC4-6F175D3DCCD1}">
              <a14:hiddenFill xmlns:a14="http://schemas.microsoft.com/office/drawing/2010/main">
                <a:solidFill>
                  <a:srgbClr val="6666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p:cNvSpPr txBox="1"/>
          <p:nvPr/>
        </p:nvSpPr>
        <p:spPr>
          <a:xfrm>
            <a:off x="7497325" y="3293985"/>
            <a:ext cx="1210588" cy="369332"/>
          </a:xfrm>
          <a:prstGeom prst="rect">
            <a:avLst/>
          </a:prstGeom>
          <a:noFill/>
        </p:spPr>
        <p:txBody>
          <a:bodyPr wrap="none" rtlCol="0">
            <a:spAutoFit/>
          </a:bodyPr>
          <a:lstStyle/>
          <a:p>
            <a:r>
              <a:rPr lang="en-US" altLang="zh-CN" dirty="0" smtClean="0">
                <a:solidFill>
                  <a:srgbClr val="00B0F0"/>
                </a:solidFill>
              </a:rPr>
              <a:t>Imported</a:t>
            </a:r>
            <a:endParaRPr lang="zh-CN" altLang="en-US" dirty="0">
              <a:solidFill>
                <a:srgbClr val="00B0F0"/>
              </a:solidFill>
            </a:endParaRPr>
          </a:p>
        </p:txBody>
      </p:sp>
      <p:sp>
        <p:nvSpPr>
          <p:cNvPr id="8" name="TextBox 7"/>
          <p:cNvSpPr txBox="1"/>
          <p:nvPr/>
        </p:nvSpPr>
        <p:spPr>
          <a:xfrm>
            <a:off x="7587335" y="4959170"/>
            <a:ext cx="787395" cy="369332"/>
          </a:xfrm>
          <a:prstGeom prst="rect">
            <a:avLst/>
          </a:prstGeom>
          <a:noFill/>
        </p:spPr>
        <p:txBody>
          <a:bodyPr wrap="none" rtlCol="0">
            <a:spAutoFit/>
          </a:bodyPr>
          <a:lstStyle/>
          <a:p>
            <a:r>
              <a:rPr lang="en-US" altLang="zh-CN" dirty="0" smtClean="0">
                <a:solidFill>
                  <a:srgbClr val="00B0F0"/>
                </a:solidFill>
              </a:rPr>
              <a:t>Local</a:t>
            </a:r>
            <a:endParaRPr lang="zh-CN" altLang="en-US" dirty="0">
              <a:solidFill>
                <a:srgbClr val="00B0F0"/>
              </a:solidFill>
            </a:endParaRPr>
          </a:p>
        </p:txBody>
      </p:sp>
      <p:cxnSp>
        <p:nvCxnSpPr>
          <p:cNvPr id="9" name="直接箭头连接符 8"/>
          <p:cNvCxnSpPr/>
          <p:nvPr/>
        </p:nvCxnSpPr>
        <p:spPr bwMode="auto">
          <a:xfrm>
            <a:off x="7497325" y="4329100"/>
            <a:ext cx="0" cy="1395155"/>
          </a:xfrm>
          <a:prstGeom prst="straightConnector1">
            <a:avLst/>
          </a:prstGeom>
          <a:noFill/>
          <a:ln w="38100" cap="rnd" cmpd="sng" algn="ctr">
            <a:solidFill>
              <a:srgbClr val="00B0F0"/>
            </a:solidFill>
            <a:prstDash val="solid"/>
            <a:round/>
            <a:headEnd type="arrow"/>
            <a:tailEnd type="arrow"/>
          </a:ln>
          <a:effectLst/>
          <a:extLst>
            <a:ext uri="{909E8E84-426E-40DD-AFC4-6F175D3DCCD1}">
              <a14:hiddenFill xmlns:a14="http://schemas.microsoft.com/office/drawing/2010/main">
                <a:solidFill>
                  <a:srgbClr val="6666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15742606"/>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bwMode="auto">
          <a:xfrm>
            <a:off x="3356865" y="1313765"/>
            <a:ext cx="2295255" cy="2250250"/>
          </a:xfrm>
          <a:prstGeom prst="ellipse">
            <a:avLst/>
          </a:prstGeom>
          <a:solidFill>
            <a:srgbClr val="FFFF0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lstStyle/>
          <a:p>
            <a:pPr algn="l" eaLnBrk="1" hangingPunct="1">
              <a:lnSpc>
                <a:spcPct val="100000"/>
              </a:lnSpc>
              <a:buFont typeface="Arial" pitchFamily="34" charset="0"/>
              <a:buNone/>
              <a:defRPr/>
            </a:pPr>
            <a:endParaRPr lang="zh-CN" altLang="en-US" b="0" dirty="0">
              <a:latin typeface="Times New Roman" panose="02020603050405020304" pitchFamily="18" charset="0"/>
              <a:ea typeface="宋体" pitchFamily="2" charset="-122"/>
              <a:cs typeface="Times New Roman" panose="02020603050405020304" pitchFamily="18" charset="0"/>
            </a:endParaRPr>
          </a:p>
        </p:txBody>
      </p:sp>
      <p:sp>
        <p:nvSpPr>
          <p:cNvPr id="2" name="椭圆 1"/>
          <p:cNvSpPr/>
          <p:nvPr/>
        </p:nvSpPr>
        <p:spPr bwMode="auto">
          <a:xfrm>
            <a:off x="6552220" y="1313765"/>
            <a:ext cx="2430270" cy="2385265"/>
          </a:xfrm>
          <a:prstGeom prst="ellipse">
            <a:avLst/>
          </a:prstGeom>
          <a:solidFill>
            <a:srgbClr val="FFFF0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lstStyle/>
          <a:p>
            <a:pPr algn="l" eaLnBrk="1" hangingPunct="1">
              <a:lnSpc>
                <a:spcPct val="100000"/>
              </a:lnSpc>
              <a:buFont typeface="Arial" pitchFamily="34" charset="0"/>
              <a:buNone/>
              <a:defRPr/>
            </a:pPr>
            <a:endParaRPr lang="zh-CN" altLang="en-US" b="0">
              <a:latin typeface="Arial" pitchFamily="34" charset="0"/>
              <a:ea typeface="宋体" pitchFamily="2" charset="-122"/>
              <a:cs typeface="Times New Roman" pitchFamily="18" charset="0"/>
            </a:endParaRPr>
          </a:p>
        </p:txBody>
      </p:sp>
      <p:sp>
        <p:nvSpPr>
          <p:cNvPr id="3" name="TextBox 20"/>
          <p:cNvSpPr txBox="1">
            <a:spLocks noChangeArrowheads="1"/>
          </p:cNvSpPr>
          <p:nvPr/>
        </p:nvSpPr>
        <p:spPr bwMode="auto">
          <a:xfrm>
            <a:off x="6912260" y="1538790"/>
            <a:ext cx="193521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charset="0"/>
                <a:ea typeface="宋体" charset="-122"/>
              </a:defRPr>
            </a:lvl1pPr>
            <a:lvl2pPr marL="742950" indent="-285750">
              <a:defRPr b="1">
                <a:solidFill>
                  <a:schemeClr val="tx1"/>
                </a:solidFill>
                <a:latin typeface="Arial" charset="0"/>
                <a:ea typeface="宋体" charset="-122"/>
              </a:defRPr>
            </a:lvl2pPr>
            <a:lvl3pPr marL="1143000" indent="-228600">
              <a:defRPr b="1">
                <a:solidFill>
                  <a:schemeClr val="tx1"/>
                </a:solidFill>
                <a:latin typeface="Arial" charset="0"/>
                <a:ea typeface="宋体" charset="-122"/>
              </a:defRPr>
            </a:lvl3pPr>
            <a:lvl4pPr marL="1600200" indent="-228600">
              <a:defRPr b="1">
                <a:solidFill>
                  <a:schemeClr val="tx1"/>
                </a:solidFill>
                <a:latin typeface="Arial" charset="0"/>
                <a:ea typeface="宋体" charset="-122"/>
              </a:defRPr>
            </a:lvl4pPr>
            <a:lvl5pPr marL="2057400" indent="-228600">
              <a:defRPr b="1">
                <a:solidFill>
                  <a:schemeClr val="tx1"/>
                </a:solidFill>
                <a:latin typeface="Arial" charset="0"/>
                <a:ea typeface="宋体" charset="-122"/>
              </a:defRPr>
            </a:lvl5pPr>
            <a:lvl6pPr marL="2514600" indent="-228600" algn="ctr" eaLnBrk="0" fontAlgn="base" hangingPunct="0">
              <a:lnSpc>
                <a:spcPct val="90000"/>
              </a:lnSpc>
              <a:spcBef>
                <a:spcPct val="0"/>
              </a:spcBef>
              <a:spcAft>
                <a:spcPct val="0"/>
              </a:spcAft>
              <a:defRPr b="1">
                <a:solidFill>
                  <a:schemeClr val="tx1"/>
                </a:solidFill>
                <a:latin typeface="Arial" charset="0"/>
                <a:ea typeface="宋体" charset="-122"/>
              </a:defRPr>
            </a:lvl6pPr>
            <a:lvl7pPr marL="2971800" indent="-228600" algn="ctr" eaLnBrk="0" fontAlgn="base" hangingPunct="0">
              <a:lnSpc>
                <a:spcPct val="90000"/>
              </a:lnSpc>
              <a:spcBef>
                <a:spcPct val="0"/>
              </a:spcBef>
              <a:spcAft>
                <a:spcPct val="0"/>
              </a:spcAft>
              <a:defRPr b="1">
                <a:solidFill>
                  <a:schemeClr val="tx1"/>
                </a:solidFill>
                <a:latin typeface="Arial" charset="0"/>
                <a:ea typeface="宋体" charset="-122"/>
              </a:defRPr>
            </a:lvl7pPr>
            <a:lvl8pPr marL="3429000" indent="-228600" algn="ctr" eaLnBrk="0" fontAlgn="base" hangingPunct="0">
              <a:lnSpc>
                <a:spcPct val="90000"/>
              </a:lnSpc>
              <a:spcBef>
                <a:spcPct val="0"/>
              </a:spcBef>
              <a:spcAft>
                <a:spcPct val="0"/>
              </a:spcAft>
              <a:defRPr b="1">
                <a:solidFill>
                  <a:schemeClr val="tx1"/>
                </a:solidFill>
                <a:latin typeface="Arial" charset="0"/>
                <a:ea typeface="宋体" charset="-122"/>
              </a:defRPr>
            </a:lvl8pPr>
            <a:lvl9pPr marL="3886200" indent="-228600" algn="ctr" eaLnBrk="0" fontAlgn="base" hangingPunct="0">
              <a:lnSpc>
                <a:spcPct val="90000"/>
              </a:lnSpc>
              <a:spcBef>
                <a:spcPct val="0"/>
              </a:spcBef>
              <a:spcAft>
                <a:spcPct val="0"/>
              </a:spcAft>
              <a:defRPr b="1">
                <a:solidFill>
                  <a:schemeClr val="tx1"/>
                </a:solidFill>
                <a:latin typeface="Arial" charset="0"/>
                <a:ea typeface="宋体" charset="-122"/>
              </a:defRPr>
            </a:lvl9pPr>
          </a:lstStyle>
          <a:p>
            <a:r>
              <a:rPr lang="en-US" altLang="zh-CN" sz="1600" dirty="0" smtClean="0">
                <a:solidFill>
                  <a:srgbClr val="FF0000"/>
                </a:solidFill>
                <a:latin typeface="Times New Roman" panose="02020603050405020304" pitchFamily="18" charset="0"/>
                <a:cs typeface="Times New Roman" panose="02020603050405020304" pitchFamily="18" charset="0"/>
              </a:rPr>
              <a:t>2. Need more Semi </a:t>
            </a:r>
            <a:r>
              <a:rPr lang="en-US" altLang="zh-CN" sz="1600" dirty="0" err="1" smtClean="0">
                <a:solidFill>
                  <a:srgbClr val="FF0000"/>
                </a:solidFill>
                <a:latin typeface="Times New Roman" panose="02020603050405020304" pitchFamily="18" charset="0"/>
                <a:cs typeface="Times New Roman" panose="02020603050405020304" pitchFamily="18" charset="0"/>
              </a:rPr>
              <a:t>Fab’s</a:t>
            </a:r>
            <a:r>
              <a:rPr lang="en-US" altLang="zh-CN" sz="1600" dirty="0" smtClean="0">
                <a:solidFill>
                  <a:srgbClr val="FF0000"/>
                </a:solidFill>
                <a:latin typeface="Times New Roman" panose="02020603050405020304" pitchFamily="18" charset="0"/>
                <a:cs typeface="Times New Roman" panose="02020603050405020304" pitchFamily="18" charset="0"/>
              </a:rPr>
              <a:t>:</a:t>
            </a:r>
          </a:p>
          <a:p>
            <a:r>
              <a:rPr lang="en-US" altLang="zh-CN" sz="1200" dirty="0" smtClean="0">
                <a:solidFill>
                  <a:srgbClr val="FF0000"/>
                </a:solidFill>
                <a:latin typeface="Times New Roman" panose="02020603050405020304" pitchFamily="18" charset="0"/>
                <a:cs typeface="Times New Roman" panose="02020603050405020304" pitchFamily="18" charset="0"/>
              </a:rPr>
              <a:t>-  Invest more </a:t>
            </a:r>
            <a:r>
              <a:rPr lang="en-US" altLang="zh-CN" sz="1200" dirty="0" err="1" smtClean="0">
                <a:solidFill>
                  <a:srgbClr val="FF0000"/>
                </a:solidFill>
                <a:latin typeface="Times New Roman" panose="02020603050405020304" pitchFamily="18" charset="0"/>
                <a:cs typeface="Times New Roman" panose="02020603050405020304" pitchFamily="18" charset="0"/>
              </a:rPr>
              <a:t>Fab’s</a:t>
            </a:r>
            <a:endParaRPr lang="en-US" altLang="zh-CN" sz="1200" dirty="0">
              <a:solidFill>
                <a:srgbClr val="FF0000"/>
              </a:solidFill>
              <a:latin typeface="Times New Roman" panose="02020603050405020304" pitchFamily="18" charset="0"/>
              <a:cs typeface="Times New Roman" panose="02020603050405020304" pitchFamily="18" charset="0"/>
            </a:endParaRPr>
          </a:p>
          <a:p>
            <a:r>
              <a:rPr lang="en-US" altLang="zh-CN" sz="1200" dirty="0">
                <a:solidFill>
                  <a:srgbClr val="FF0000"/>
                </a:solidFill>
                <a:latin typeface="Times New Roman" panose="02020603050405020304" pitchFamily="18" charset="0"/>
                <a:cs typeface="Times New Roman" panose="02020603050405020304" pitchFamily="18" charset="0"/>
              </a:rPr>
              <a:t> </a:t>
            </a:r>
            <a:r>
              <a:rPr lang="en-US" altLang="zh-CN" sz="1200" dirty="0" smtClean="0">
                <a:solidFill>
                  <a:srgbClr val="FF0000"/>
                </a:solidFill>
                <a:latin typeface="Times New Roman" panose="02020603050405020304" pitchFamily="18" charset="0"/>
                <a:cs typeface="Times New Roman" panose="02020603050405020304" pitchFamily="18" charset="0"/>
              </a:rPr>
              <a:t>  </a:t>
            </a:r>
            <a:r>
              <a:rPr lang="en-US" altLang="zh-CN" sz="1050" dirty="0" smtClean="0">
                <a:latin typeface="Times New Roman" panose="02020603050405020304" pitchFamily="18" charset="0"/>
                <a:cs typeface="Times New Roman" panose="02020603050405020304" pitchFamily="18" charset="0"/>
              </a:rPr>
              <a:t>(Domestic and foreign foundry and IDM’s);</a:t>
            </a:r>
            <a:endParaRPr lang="en-US" altLang="zh-CN" sz="1200" dirty="0" smtClean="0">
              <a:latin typeface="Times New Roman" panose="02020603050405020304" pitchFamily="18" charset="0"/>
              <a:cs typeface="Times New Roman" panose="02020603050405020304" pitchFamily="18" charset="0"/>
            </a:endParaRPr>
          </a:p>
          <a:p>
            <a:pPr marL="171450" indent="-171450">
              <a:buFontTx/>
              <a:buChar char="-"/>
            </a:pPr>
            <a:r>
              <a:rPr lang="en-US" altLang="zh-CN" sz="1200" dirty="0" smtClean="0">
                <a:solidFill>
                  <a:srgbClr val="FF0000"/>
                </a:solidFill>
                <a:latin typeface="Times New Roman" panose="02020603050405020304" pitchFamily="18" charset="0"/>
                <a:cs typeface="Times New Roman" panose="02020603050405020304" pitchFamily="18" charset="0"/>
              </a:rPr>
              <a:t>Wide scope </a:t>
            </a:r>
            <a:r>
              <a:rPr lang="en-US" altLang="zh-CN" sz="1050" dirty="0" smtClean="0">
                <a:latin typeface="Times New Roman" panose="02020603050405020304" pitchFamily="18" charset="0"/>
                <a:cs typeface="Times New Roman" panose="02020603050405020304" pitchFamily="18" charset="0"/>
              </a:rPr>
              <a:t>(in Logic, NAND, DRAM, …etc.)</a:t>
            </a:r>
          </a:p>
          <a:p>
            <a:pPr marL="171450" indent="-171450">
              <a:buFontTx/>
              <a:buChar char="-"/>
            </a:pPr>
            <a:r>
              <a:rPr lang="en-US" altLang="zh-CN" sz="1200" dirty="0" smtClean="0">
                <a:solidFill>
                  <a:srgbClr val="FF0000"/>
                </a:solidFill>
                <a:latin typeface="Times New Roman" panose="02020603050405020304" pitchFamily="18" charset="0"/>
                <a:cs typeface="Times New Roman" panose="02020603050405020304" pitchFamily="18" charset="0"/>
              </a:rPr>
              <a:t>1</a:t>
            </a:r>
            <a:r>
              <a:rPr lang="en-US" altLang="zh-CN" sz="1200" baseline="30000" dirty="0" smtClean="0">
                <a:solidFill>
                  <a:srgbClr val="FF0000"/>
                </a:solidFill>
                <a:latin typeface="Times New Roman" panose="02020603050405020304" pitchFamily="18" charset="0"/>
                <a:cs typeface="Times New Roman" panose="02020603050405020304" pitchFamily="18" charset="0"/>
              </a:rPr>
              <a:t>st</a:t>
            </a:r>
            <a:r>
              <a:rPr lang="en-US" altLang="zh-CN" sz="1200" dirty="0" smtClean="0">
                <a:solidFill>
                  <a:srgbClr val="FF0000"/>
                </a:solidFill>
                <a:latin typeface="Times New Roman" panose="02020603050405020304" pitchFamily="18" charset="0"/>
                <a:cs typeface="Times New Roman" panose="02020603050405020304" pitchFamily="18" charset="0"/>
              </a:rPr>
              <a:t> class IDM/foundry</a:t>
            </a:r>
            <a:r>
              <a:rPr lang="en-US" altLang="zh-CN" sz="1050" dirty="0" smtClean="0">
                <a:latin typeface="Times New Roman" panose="02020603050405020304" pitchFamily="18" charset="0"/>
                <a:cs typeface="Times New Roman" panose="02020603050405020304" pitchFamily="18" charset="0"/>
              </a:rPr>
              <a:t>: Intel, Samsung, </a:t>
            </a:r>
            <a:r>
              <a:rPr lang="en-US" altLang="zh-CN" sz="1050" dirty="0" err="1" smtClean="0">
                <a:latin typeface="Times New Roman" panose="02020603050405020304" pitchFamily="18" charset="0"/>
                <a:cs typeface="Times New Roman" panose="02020603050405020304" pitchFamily="18" charset="0"/>
              </a:rPr>
              <a:t>tsmc</a:t>
            </a:r>
            <a:r>
              <a:rPr lang="en-US" altLang="zh-CN" sz="1050" dirty="0" smtClean="0">
                <a:latin typeface="Times New Roman" panose="02020603050405020304" pitchFamily="18" charset="0"/>
                <a:cs typeface="Times New Roman" panose="02020603050405020304" pitchFamily="18" charset="0"/>
              </a:rPr>
              <a:t>, UMC, …etc.</a:t>
            </a:r>
          </a:p>
        </p:txBody>
      </p:sp>
      <p:sp>
        <p:nvSpPr>
          <p:cNvPr id="4" name="TextBox 20"/>
          <p:cNvSpPr txBox="1">
            <a:spLocks noChangeArrowheads="1"/>
          </p:cNvSpPr>
          <p:nvPr/>
        </p:nvSpPr>
        <p:spPr bwMode="auto">
          <a:xfrm>
            <a:off x="3671900" y="1988840"/>
            <a:ext cx="18452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charset="0"/>
                <a:ea typeface="宋体" charset="-122"/>
              </a:defRPr>
            </a:lvl1pPr>
            <a:lvl2pPr marL="742950" indent="-285750">
              <a:defRPr b="1">
                <a:solidFill>
                  <a:schemeClr val="tx1"/>
                </a:solidFill>
                <a:latin typeface="Arial" charset="0"/>
                <a:ea typeface="宋体" charset="-122"/>
              </a:defRPr>
            </a:lvl2pPr>
            <a:lvl3pPr marL="1143000" indent="-228600">
              <a:defRPr b="1">
                <a:solidFill>
                  <a:schemeClr val="tx1"/>
                </a:solidFill>
                <a:latin typeface="Arial" charset="0"/>
                <a:ea typeface="宋体" charset="-122"/>
              </a:defRPr>
            </a:lvl3pPr>
            <a:lvl4pPr marL="1600200" indent="-228600">
              <a:defRPr b="1">
                <a:solidFill>
                  <a:schemeClr val="tx1"/>
                </a:solidFill>
                <a:latin typeface="Arial" charset="0"/>
                <a:ea typeface="宋体" charset="-122"/>
              </a:defRPr>
            </a:lvl4pPr>
            <a:lvl5pPr marL="2057400" indent="-228600">
              <a:defRPr b="1">
                <a:solidFill>
                  <a:schemeClr val="tx1"/>
                </a:solidFill>
                <a:latin typeface="Arial" charset="0"/>
                <a:ea typeface="宋体" charset="-122"/>
              </a:defRPr>
            </a:lvl5pPr>
            <a:lvl6pPr marL="2514600" indent="-228600" algn="ctr" eaLnBrk="0" fontAlgn="base" hangingPunct="0">
              <a:lnSpc>
                <a:spcPct val="90000"/>
              </a:lnSpc>
              <a:spcBef>
                <a:spcPct val="0"/>
              </a:spcBef>
              <a:spcAft>
                <a:spcPct val="0"/>
              </a:spcAft>
              <a:defRPr b="1">
                <a:solidFill>
                  <a:schemeClr val="tx1"/>
                </a:solidFill>
                <a:latin typeface="Arial" charset="0"/>
                <a:ea typeface="宋体" charset="-122"/>
              </a:defRPr>
            </a:lvl6pPr>
            <a:lvl7pPr marL="2971800" indent="-228600" algn="ctr" eaLnBrk="0" fontAlgn="base" hangingPunct="0">
              <a:lnSpc>
                <a:spcPct val="90000"/>
              </a:lnSpc>
              <a:spcBef>
                <a:spcPct val="0"/>
              </a:spcBef>
              <a:spcAft>
                <a:spcPct val="0"/>
              </a:spcAft>
              <a:defRPr b="1">
                <a:solidFill>
                  <a:schemeClr val="tx1"/>
                </a:solidFill>
                <a:latin typeface="Arial" charset="0"/>
                <a:ea typeface="宋体" charset="-122"/>
              </a:defRPr>
            </a:lvl7pPr>
            <a:lvl8pPr marL="3429000" indent="-228600" algn="ctr" eaLnBrk="0" fontAlgn="base" hangingPunct="0">
              <a:lnSpc>
                <a:spcPct val="90000"/>
              </a:lnSpc>
              <a:spcBef>
                <a:spcPct val="0"/>
              </a:spcBef>
              <a:spcAft>
                <a:spcPct val="0"/>
              </a:spcAft>
              <a:defRPr b="1">
                <a:solidFill>
                  <a:schemeClr val="tx1"/>
                </a:solidFill>
                <a:latin typeface="Arial" charset="0"/>
                <a:ea typeface="宋体" charset="-122"/>
              </a:defRPr>
            </a:lvl8pPr>
            <a:lvl9pPr marL="3886200" indent="-228600" algn="ctr" eaLnBrk="0" fontAlgn="base" hangingPunct="0">
              <a:lnSpc>
                <a:spcPct val="90000"/>
              </a:lnSpc>
              <a:spcBef>
                <a:spcPct val="0"/>
              </a:spcBef>
              <a:spcAft>
                <a:spcPct val="0"/>
              </a:spcAft>
              <a:defRPr b="1">
                <a:solidFill>
                  <a:schemeClr val="tx1"/>
                </a:solidFill>
                <a:latin typeface="Arial" charset="0"/>
                <a:ea typeface="宋体" charset="-122"/>
              </a:defRPr>
            </a:lvl9pPr>
          </a:lstStyle>
          <a:p>
            <a:r>
              <a:rPr lang="en-US" altLang="zh-CN" sz="1600" dirty="0" smtClean="0">
                <a:solidFill>
                  <a:srgbClr val="FF0000"/>
                </a:solidFill>
                <a:latin typeface="Times New Roman" panose="02020603050405020304" pitchFamily="18" charset="0"/>
                <a:cs typeface="Times New Roman" panose="02020603050405020304" pitchFamily="18" charset="0"/>
              </a:rPr>
              <a:t>1. “Electronics” Production growing </a:t>
            </a:r>
            <a:endParaRPr lang="en-US" altLang="zh-CN" sz="1400" dirty="0">
              <a:latin typeface="Times New Roman" panose="02020603050405020304" pitchFamily="18" charset="0"/>
              <a:cs typeface="Times New Roman" panose="02020603050405020304" pitchFamily="18" charset="0"/>
            </a:endParaRPr>
          </a:p>
        </p:txBody>
      </p:sp>
      <p:sp>
        <p:nvSpPr>
          <p:cNvPr id="6" name="右箭头 5"/>
          <p:cNvSpPr/>
          <p:nvPr/>
        </p:nvSpPr>
        <p:spPr bwMode="auto">
          <a:xfrm>
            <a:off x="5742130" y="2145927"/>
            <a:ext cx="765086" cy="698008"/>
          </a:xfrm>
          <a:prstGeom prst="rightArrow">
            <a:avLst/>
          </a:prstGeom>
          <a:solidFill>
            <a:srgbClr val="FF0000"/>
          </a:solidFill>
          <a:ln w="19050" cap="rnd"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457200" marR="0" indent="-457200" algn="l" defTabSz="914400" rtl="0" eaLnBrk="0" fontAlgn="base" latinLnBrk="0" hangingPunct="0">
              <a:lnSpc>
                <a:spcPct val="100000"/>
              </a:lnSpc>
              <a:spcBef>
                <a:spcPct val="0"/>
              </a:spcBef>
              <a:spcAft>
                <a:spcPct val="0"/>
              </a:spcAft>
              <a:buClrTx/>
              <a:buSzTx/>
              <a:buFontTx/>
              <a:buNone/>
              <a:tabLst/>
            </a:pPr>
            <a:endParaRPr kumimoji="0" lang="zh-CN" altLang="en-US" sz="1200" b="1" i="0" u="none" strike="noStrike" cap="none" normalizeH="0" baseline="0" smtClean="0">
              <a:ln>
                <a:noFill/>
              </a:ln>
              <a:solidFill>
                <a:srgbClr val="003366"/>
              </a:solidFill>
              <a:effectLst/>
              <a:latin typeface="Arial" charset="0"/>
              <a:ea typeface="宋体" pitchFamily="2" charset="-122"/>
            </a:endParaRPr>
          </a:p>
        </p:txBody>
      </p:sp>
      <p:sp>
        <p:nvSpPr>
          <p:cNvPr id="7" name="椭圆 6"/>
          <p:cNvSpPr/>
          <p:nvPr/>
        </p:nvSpPr>
        <p:spPr bwMode="auto">
          <a:xfrm>
            <a:off x="4977045" y="4059070"/>
            <a:ext cx="2295255" cy="2160240"/>
          </a:xfrm>
          <a:prstGeom prst="ellipse">
            <a:avLst/>
          </a:prstGeom>
          <a:solidFill>
            <a:srgbClr val="FFFF0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lstStyle/>
          <a:p>
            <a:pPr algn="l" eaLnBrk="1" hangingPunct="1">
              <a:lnSpc>
                <a:spcPct val="100000"/>
              </a:lnSpc>
              <a:buFont typeface="Arial" pitchFamily="34" charset="0"/>
              <a:buNone/>
              <a:defRPr/>
            </a:pPr>
            <a:endParaRPr lang="zh-CN" altLang="en-US" b="0">
              <a:latin typeface="Arial" pitchFamily="34" charset="0"/>
              <a:ea typeface="宋体" pitchFamily="2" charset="-122"/>
              <a:cs typeface="Times New Roman" pitchFamily="18" charset="0"/>
            </a:endParaRPr>
          </a:p>
        </p:txBody>
      </p:sp>
      <p:sp>
        <p:nvSpPr>
          <p:cNvPr id="8" name="TextBox 20"/>
          <p:cNvSpPr txBox="1">
            <a:spLocks noChangeArrowheads="1"/>
          </p:cNvSpPr>
          <p:nvPr/>
        </p:nvSpPr>
        <p:spPr bwMode="auto">
          <a:xfrm>
            <a:off x="5337085" y="4284095"/>
            <a:ext cx="166518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charset="0"/>
                <a:ea typeface="宋体" charset="-122"/>
              </a:defRPr>
            </a:lvl1pPr>
            <a:lvl2pPr marL="742950" indent="-285750">
              <a:defRPr b="1">
                <a:solidFill>
                  <a:schemeClr val="tx1"/>
                </a:solidFill>
                <a:latin typeface="Arial" charset="0"/>
                <a:ea typeface="宋体" charset="-122"/>
              </a:defRPr>
            </a:lvl2pPr>
            <a:lvl3pPr marL="1143000" indent="-228600">
              <a:defRPr b="1">
                <a:solidFill>
                  <a:schemeClr val="tx1"/>
                </a:solidFill>
                <a:latin typeface="Arial" charset="0"/>
                <a:ea typeface="宋体" charset="-122"/>
              </a:defRPr>
            </a:lvl3pPr>
            <a:lvl4pPr marL="1600200" indent="-228600">
              <a:defRPr b="1">
                <a:solidFill>
                  <a:schemeClr val="tx1"/>
                </a:solidFill>
                <a:latin typeface="Arial" charset="0"/>
                <a:ea typeface="宋体" charset="-122"/>
              </a:defRPr>
            </a:lvl4pPr>
            <a:lvl5pPr marL="2057400" indent="-228600">
              <a:defRPr b="1">
                <a:solidFill>
                  <a:schemeClr val="tx1"/>
                </a:solidFill>
                <a:latin typeface="Arial" charset="0"/>
                <a:ea typeface="宋体" charset="-122"/>
              </a:defRPr>
            </a:lvl5pPr>
            <a:lvl6pPr marL="2514600" indent="-228600" algn="ctr" eaLnBrk="0" fontAlgn="base" hangingPunct="0">
              <a:lnSpc>
                <a:spcPct val="90000"/>
              </a:lnSpc>
              <a:spcBef>
                <a:spcPct val="0"/>
              </a:spcBef>
              <a:spcAft>
                <a:spcPct val="0"/>
              </a:spcAft>
              <a:defRPr b="1">
                <a:solidFill>
                  <a:schemeClr val="tx1"/>
                </a:solidFill>
                <a:latin typeface="Arial" charset="0"/>
                <a:ea typeface="宋体" charset="-122"/>
              </a:defRPr>
            </a:lvl6pPr>
            <a:lvl7pPr marL="2971800" indent="-228600" algn="ctr" eaLnBrk="0" fontAlgn="base" hangingPunct="0">
              <a:lnSpc>
                <a:spcPct val="90000"/>
              </a:lnSpc>
              <a:spcBef>
                <a:spcPct val="0"/>
              </a:spcBef>
              <a:spcAft>
                <a:spcPct val="0"/>
              </a:spcAft>
              <a:defRPr b="1">
                <a:solidFill>
                  <a:schemeClr val="tx1"/>
                </a:solidFill>
                <a:latin typeface="Arial" charset="0"/>
                <a:ea typeface="宋体" charset="-122"/>
              </a:defRPr>
            </a:lvl7pPr>
            <a:lvl8pPr marL="3429000" indent="-228600" algn="ctr" eaLnBrk="0" fontAlgn="base" hangingPunct="0">
              <a:lnSpc>
                <a:spcPct val="90000"/>
              </a:lnSpc>
              <a:spcBef>
                <a:spcPct val="0"/>
              </a:spcBef>
              <a:spcAft>
                <a:spcPct val="0"/>
              </a:spcAft>
              <a:defRPr b="1">
                <a:solidFill>
                  <a:schemeClr val="tx1"/>
                </a:solidFill>
                <a:latin typeface="Arial" charset="0"/>
                <a:ea typeface="宋体" charset="-122"/>
              </a:defRPr>
            </a:lvl8pPr>
            <a:lvl9pPr marL="3886200" indent="-228600" algn="ctr" eaLnBrk="0" fontAlgn="base" hangingPunct="0">
              <a:lnSpc>
                <a:spcPct val="90000"/>
              </a:lnSpc>
              <a:spcBef>
                <a:spcPct val="0"/>
              </a:spcBef>
              <a:spcAft>
                <a:spcPct val="0"/>
              </a:spcAft>
              <a:defRPr b="1">
                <a:solidFill>
                  <a:schemeClr val="tx1"/>
                </a:solidFill>
                <a:latin typeface="Arial" charset="0"/>
                <a:ea typeface="宋体" charset="-122"/>
              </a:defRPr>
            </a:lvl9pPr>
          </a:lstStyle>
          <a:p>
            <a:r>
              <a:rPr lang="en-US" altLang="zh-CN" sz="1600" dirty="0" smtClean="0">
                <a:solidFill>
                  <a:srgbClr val="FF0000"/>
                </a:solidFill>
                <a:latin typeface="Times New Roman" panose="02020603050405020304" pitchFamily="18" charset="0"/>
                <a:cs typeface="Times New Roman" panose="02020603050405020304" pitchFamily="18" charset="0"/>
              </a:rPr>
              <a:t>3. Attract more  back-end foundries (</a:t>
            </a:r>
            <a:r>
              <a:rPr lang="en-US" altLang="zh-CN" sz="1200" b="0" dirty="0" smtClean="0">
                <a:solidFill>
                  <a:srgbClr val="FF0000"/>
                </a:solidFill>
                <a:latin typeface="Times New Roman" panose="02020603050405020304" pitchFamily="18" charset="0"/>
                <a:cs typeface="Times New Roman" panose="02020603050405020304" pitchFamily="18" charset="0"/>
              </a:rPr>
              <a:t>i.e. tools/materials, Packaging, </a:t>
            </a:r>
            <a:r>
              <a:rPr lang="en-US" altLang="zh-CN" sz="1200" b="0" dirty="0">
                <a:solidFill>
                  <a:srgbClr val="FF0000"/>
                </a:solidFill>
                <a:latin typeface="Times New Roman" panose="02020603050405020304" pitchFamily="18" charset="0"/>
                <a:cs typeface="Times New Roman" panose="02020603050405020304" pitchFamily="18" charset="0"/>
              </a:rPr>
              <a:t>Bumping Module </a:t>
            </a:r>
            <a:r>
              <a:rPr lang="en-US" altLang="zh-CN" sz="1200" b="0" dirty="0" smtClean="0">
                <a:solidFill>
                  <a:srgbClr val="FF0000"/>
                </a:solidFill>
                <a:latin typeface="Times New Roman" panose="02020603050405020304" pitchFamily="18" charset="0"/>
                <a:cs typeface="Times New Roman" panose="02020603050405020304" pitchFamily="18" charset="0"/>
              </a:rPr>
              <a:t>assembly, PCB, Testing, ... etc</a:t>
            </a:r>
            <a:r>
              <a:rPr lang="en-US" altLang="zh-CN" sz="1600" dirty="0" smtClean="0">
                <a:solidFill>
                  <a:srgbClr val="FF0000"/>
                </a:solidFill>
                <a:latin typeface="Times New Roman" panose="02020603050405020304" pitchFamily="18" charset="0"/>
                <a:cs typeface="Times New Roman" panose="02020603050405020304" pitchFamily="18" charset="0"/>
              </a:rPr>
              <a:t>.)</a:t>
            </a:r>
            <a:endParaRPr lang="en-US" altLang="zh-CN" sz="1400" dirty="0">
              <a:latin typeface="Times New Roman" panose="02020603050405020304" pitchFamily="18" charset="0"/>
              <a:cs typeface="Times New Roman" panose="02020603050405020304" pitchFamily="18" charset="0"/>
            </a:endParaRPr>
          </a:p>
        </p:txBody>
      </p:sp>
      <p:sp>
        <p:nvSpPr>
          <p:cNvPr id="9" name="右箭头 8"/>
          <p:cNvSpPr/>
          <p:nvPr/>
        </p:nvSpPr>
        <p:spPr bwMode="auto">
          <a:xfrm rot="7057631">
            <a:off x="6650437" y="3640157"/>
            <a:ext cx="803749" cy="708219"/>
          </a:xfrm>
          <a:prstGeom prst="rightArrow">
            <a:avLst/>
          </a:prstGeom>
          <a:solidFill>
            <a:srgbClr val="FF0000"/>
          </a:solidFill>
          <a:ln w="19050" cap="rnd"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457200" marR="0" indent="-457200" algn="l" defTabSz="914400" rtl="0" eaLnBrk="0" fontAlgn="base" latinLnBrk="0" hangingPunct="0">
              <a:lnSpc>
                <a:spcPct val="100000"/>
              </a:lnSpc>
              <a:spcBef>
                <a:spcPct val="0"/>
              </a:spcBef>
              <a:spcAft>
                <a:spcPct val="0"/>
              </a:spcAft>
              <a:buClrTx/>
              <a:buSzTx/>
              <a:buFontTx/>
              <a:buNone/>
              <a:tabLst/>
            </a:pPr>
            <a:endParaRPr kumimoji="0" lang="zh-CN" altLang="en-US" sz="1200" b="1" i="0" u="none" strike="noStrike" cap="none" normalizeH="0" baseline="0" smtClean="0">
              <a:ln>
                <a:noFill/>
              </a:ln>
              <a:solidFill>
                <a:srgbClr val="003366"/>
              </a:solidFill>
              <a:effectLst/>
              <a:latin typeface="Arial" charset="0"/>
              <a:ea typeface="宋体" pitchFamily="2" charset="-122"/>
            </a:endParaRPr>
          </a:p>
        </p:txBody>
      </p:sp>
      <p:sp>
        <p:nvSpPr>
          <p:cNvPr id="12" name="右箭头 11"/>
          <p:cNvSpPr/>
          <p:nvPr/>
        </p:nvSpPr>
        <p:spPr bwMode="auto">
          <a:xfrm rot="14015967">
            <a:off x="4779149" y="3550831"/>
            <a:ext cx="731981" cy="720080"/>
          </a:xfrm>
          <a:prstGeom prst="rightArrow">
            <a:avLst/>
          </a:prstGeom>
          <a:solidFill>
            <a:srgbClr val="FF0000"/>
          </a:solidFill>
          <a:ln w="19050" cap="rnd"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457200" marR="0" indent="-457200" algn="l" defTabSz="914400" rtl="0" eaLnBrk="0" fontAlgn="base" latinLnBrk="0" hangingPunct="0">
              <a:lnSpc>
                <a:spcPct val="100000"/>
              </a:lnSpc>
              <a:spcBef>
                <a:spcPct val="0"/>
              </a:spcBef>
              <a:spcAft>
                <a:spcPct val="0"/>
              </a:spcAft>
              <a:buClrTx/>
              <a:buSzTx/>
              <a:buFontTx/>
              <a:buNone/>
              <a:tabLst/>
            </a:pPr>
            <a:endParaRPr kumimoji="0" lang="zh-CN" altLang="en-US" sz="1200" b="1" i="0" u="none" strike="noStrike" cap="none" normalizeH="0" baseline="0" smtClean="0">
              <a:ln>
                <a:noFill/>
              </a:ln>
              <a:solidFill>
                <a:srgbClr val="003366"/>
              </a:solidFill>
              <a:effectLst/>
              <a:latin typeface="Arial" charset="0"/>
              <a:ea typeface="宋体" pitchFamily="2" charset="-122"/>
            </a:endParaRPr>
          </a:p>
        </p:txBody>
      </p:sp>
      <p:sp>
        <p:nvSpPr>
          <p:cNvPr id="13" name="Rectangle 6"/>
          <p:cNvSpPr>
            <a:spLocks noChangeArrowheads="1"/>
          </p:cNvSpPr>
          <p:nvPr/>
        </p:nvSpPr>
        <p:spPr bwMode="auto">
          <a:xfrm>
            <a:off x="712788" y="179388"/>
            <a:ext cx="8179692" cy="72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Arial" charset="0"/>
                <a:ea typeface="宋体" charset="-122"/>
              </a:defRPr>
            </a:lvl1pPr>
            <a:lvl2pPr marL="742950" indent="-285750">
              <a:defRPr b="1">
                <a:solidFill>
                  <a:schemeClr val="tx1"/>
                </a:solidFill>
                <a:latin typeface="Arial" charset="0"/>
                <a:ea typeface="宋体" charset="-122"/>
              </a:defRPr>
            </a:lvl2pPr>
            <a:lvl3pPr marL="1143000" indent="-228600">
              <a:defRPr b="1">
                <a:solidFill>
                  <a:schemeClr val="tx1"/>
                </a:solidFill>
                <a:latin typeface="Arial" charset="0"/>
                <a:ea typeface="宋体" charset="-122"/>
              </a:defRPr>
            </a:lvl3pPr>
            <a:lvl4pPr marL="1600200" indent="-228600">
              <a:defRPr b="1">
                <a:solidFill>
                  <a:schemeClr val="tx1"/>
                </a:solidFill>
                <a:latin typeface="Arial" charset="0"/>
                <a:ea typeface="宋体" charset="-122"/>
              </a:defRPr>
            </a:lvl4pPr>
            <a:lvl5pPr marL="2057400" indent="-22860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r>
              <a:rPr lang="en-US" altLang="zh-CN" sz="3200" dirty="0" smtClean="0">
                <a:solidFill>
                  <a:schemeClr val="accent1">
                    <a:lumMod val="75000"/>
                  </a:schemeClr>
                </a:solidFill>
                <a:latin typeface="Times New Roman" panose="02020603050405020304" pitchFamily="18" charset="0"/>
                <a:cs typeface="Times New Roman" panose="02020603050405020304" pitchFamily="18" charset="0"/>
              </a:rPr>
              <a:t>Foundry at China</a:t>
            </a:r>
            <a:r>
              <a:rPr lang="en-US" altLang="zh-CN" sz="3200" b="0" dirty="0" smtClean="0">
                <a:solidFill>
                  <a:schemeClr val="accent1">
                    <a:lumMod val="75000"/>
                  </a:schemeClr>
                </a:solidFill>
                <a:latin typeface="Times New Roman" panose="02020603050405020304" pitchFamily="18" charset="0"/>
                <a:cs typeface="Times New Roman" panose="02020603050405020304" pitchFamily="18" charset="0"/>
              </a:rPr>
              <a:t>: in fast expansion mode</a:t>
            </a:r>
            <a:endParaRPr lang="en-US" altLang="zh-CN" sz="2000" b="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121950" y="3985900"/>
            <a:ext cx="900100" cy="523220"/>
          </a:xfrm>
          <a:prstGeom prst="rect">
            <a:avLst/>
          </a:prstGeom>
          <a:noFill/>
        </p:spPr>
        <p:txBody>
          <a:bodyPr wrap="square" rtlCol="0">
            <a:spAutoFit/>
          </a:bodyPr>
          <a:lstStyle/>
          <a:p>
            <a:r>
              <a:rPr lang="en-US" altLang="zh-CN" sz="1400" dirty="0" smtClean="0">
                <a:latin typeface="Times New Roman" panose="02020603050405020304" pitchFamily="18" charset="0"/>
                <a:cs typeface="Times New Roman" panose="02020603050405020304" pitchFamily="18" charset="0"/>
              </a:rPr>
              <a:t>Cluster effect</a:t>
            </a:r>
            <a:endParaRPr lang="zh-CN" altLang="en-US" sz="1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5607115" y="1673805"/>
            <a:ext cx="990110" cy="523220"/>
          </a:xfrm>
          <a:prstGeom prst="rect">
            <a:avLst/>
          </a:prstGeom>
          <a:noFill/>
        </p:spPr>
        <p:txBody>
          <a:bodyPr wrap="square" rtlCol="0">
            <a:spAutoFit/>
          </a:bodyPr>
          <a:lstStyle/>
          <a:p>
            <a:r>
              <a:rPr lang="en-US" altLang="zh-CN" sz="1400" dirty="0" smtClean="0">
                <a:latin typeface="Times New Roman" panose="02020603050405020304" pitchFamily="18" charset="0"/>
                <a:cs typeface="Times New Roman" panose="02020603050405020304" pitchFamily="18" charset="0"/>
              </a:rPr>
              <a:t>Supply-Demand</a:t>
            </a:r>
            <a:endParaRPr lang="zh-CN" altLang="en-US" sz="14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7272300" y="3789040"/>
            <a:ext cx="765085" cy="523220"/>
          </a:xfrm>
          <a:prstGeom prst="rect">
            <a:avLst/>
          </a:prstGeom>
          <a:noFill/>
        </p:spPr>
        <p:txBody>
          <a:bodyPr wrap="square" rtlCol="0">
            <a:spAutoFit/>
          </a:bodyPr>
          <a:lstStyle/>
          <a:p>
            <a:r>
              <a:rPr lang="en-US" altLang="zh-CN" sz="1400" dirty="0" smtClean="0">
                <a:latin typeface="Times New Roman" panose="02020603050405020304" pitchFamily="18" charset="0"/>
                <a:cs typeface="Times New Roman" panose="02020603050405020304" pitchFamily="18" charset="0"/>
              </a:rPr>
              <a:t>Cost driven</a:t>
            </a:r>
            <a:endParaRPr lang="zh-CN" altLang="en-US" sz="14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206515" y="1358770"/>
            <a:ext cx="3150350" cy="4678204"/>
          </a:xfrm>
          <a:prstGeom prst="rect">
            <a:avLst/>
          </a:prstGeom>
          <a:noFill/>
          <a:ln>
            <a:solidFill>
              <a:srgbClr val="FF0000"/>
            </a:solidFill>
          </a:ln>
        </p:spPr>
        <p:txBody>
          <a:bodyPr wrap="square" rtlCol="0">
            <a:spAutoFit/>
          </a:bodyPr>
          <a:lstStyle/>
          <a:p>
            <a:r>
              <a:rPr lang="en-US" altLang="zh-CN" sz="2000" b="1" dirty="0" smtClean="0">
                <a:solidFill>
                  <a:srgbClr val="C00000"/>
                </a:solidFill>
                <a:latin typeface="Times New Roman" panose="02020603050405020304" pitchFamily="18" charset="0"/>
                <a:ea typeface="宋体" pitchFamily="2" charset="-122"/>
                <a:cs typeface="Times New Roman" panose="02020603050405020304" pitchFamily="18" charset="0"/>
              </a:rPr>
              <a:t>Electronics business accelerating Semi-Fab investment at China</a:t>
            </a:r>
            <a:r>
              <a:rPr lang="en-US" altLang="zh-CN" sz="1600" dirty="0" smtClean="0">
                <a:solidFill>
                  <a:srgbClr val="C00000"/>
                </a:solidFill>
                <a:latin typeface="Times New Roman" panose="02020603050405020304" pitchFamily="18" charset="0"/>
                <a:ea typeface="宋体" pitchFamily="2" charset="-122"/>
                <a:cs typeface="Times New Roman" panose="02020603050405020304" pitchFamily="18" charset="0"/>
              </a:rPr>
              <a:t>:</a:t>
            </a:r>
          </a:p>
          <a:p>
            <a:r>
              <a:rPr lang="en-US" altLang="zh-CN" sz="1600" dirty="0" smtClean="0">
                <a:solidFill>
                  <a:srgbClr val="C00000"/>
                </a:solidFill>
                <a:latin typeface="Times New Roman" panose="02020603050405020304" pitchFamily="18" charset="0"/>
                <a:ea typeface="宋体" pitchFamily="2" charset="-122"/>
                <a:cs typeface="Times New Roman" panose="02020603050405020304" pitchFamily="18" charset="0"/>
              </a:rPr>
              <a:t>1</a:t>
            </a:r>
            <a:r>
              <a:rPr lang="en-US" altLang="zh-CN" sz="1600" dirty="0" smtClean="0">
                <a:latin typeface="Times New Roman" panose="02020603050405020304" pitchFamily="18" charset="0"/>
                <a:ea typeface="宋体" pitchFamily="2" charset="-122"/>
                <a:cs typeface="Times New Roman" panose="02020603050405020304" pitchFamily="18" charset="0"/>
              </a:rPr>
              <a:t>. Large electronics production is still growing,..;</a:t>
            </a:r>
          </a:p>
          <a:p>
            <a:r>
              <a:rPr lang="en-US" altLang="zh-CN" sz="1600" dirty="0" smtClean="0">
                <a:latin typeface="Times New Roman" panose="02020603050405020304" pitchFamily="18" charset="0"/>
                <a:ea typeface="宋体" pitchFamily="2" charset="-122"/>
                <a:cs typeface="Times New Roman" panose="02020603050405020304" pitchFamily="18" charset="0"/>
              </a:rPr>
              <a:t>2. Triggering large </a:t>
            </a:r>
            <a:r>
              <a:rPr lang="en-US" altLang="zh-CN" sz="1600" dirty="0">
                <a:latin typeface="Times New Roman" panose="02020603050405020304" pitchFamily="18" charset="0"/>
                <a:ea typeface="宋体" pitchFamily="2" charset="-122"/>
                <a:cs typeface="Times New Roman" panose="02020603050405020304" pitchFamily="18" charset="0"/>
              </a:rPr>
              <a:t>demand of local semiconductor chips </a:t>
            </a:r>
            <a:r>
              <a:rPr lang="en-US" altLang="zh-CN" sz="1600" dirty="0" smtClean="0">
                <a:latin typeface="Times New Roman" panose="02020603050405020304" pitchFamily="18" charset="0"/>
                <a:ea typeface="宋体" pitchFamily="2" charset="-122"/>
                <a:cs typeface="Times New Roman" panose="02020603050405020304" pitchFamily="18" charset="0"/>
              </a:rPr>
              <a:t>consumption, and thus attracting world-class IDM/foundry to invest </a:t>
            </a:r>
            <a:r>
              <a:rPr lang="en-US" altLang="zh-CN" sz="1600" dirty="0" err="1" smtClean="0">
                <a:latin typeface="Times New Roman" panose="02020603050405020304" pitchFamily="18" charset="0"/>
                <a:ea typeface="宋体" pitchFamily="2" charset="-122"/>
                <a:cs typeface="Times New Roman" panose="02020603050405020304" pitchFamily="18" charset="0"/>
              </a:rPr>
              <a:t>Fab’s</a:t>
            </a:r>
            <a:r>
              <a:rPr lang="en-US" altLang="zh-CN" sz="1600" dirty="0" smtClean="0">
                <a:latin typeface="Times New Roman" panose="02020603050405020304" pitchFamily="18" charset="0"/>
                <a:ea typeface="宋体" pitchFamily="2" charset="-122"/>
                <a:cs typeface="Times New Roman" panose="02020603050405020304" pitchFamily="18" charset="0"/>
              </a:rPr>
              <a:t> locally at China;</a:t>
            </a:r>
            <a:endParaRPr lang="en-US" altLang="zh-CN" sz="1600" dirty="0">
              <a:latin typeface="Times New Roman" panose="02020603050405020304" pitchFamily="18" charset="0"/>
              <a:ea typeface="宋体" pitchFamily="2" charset="-122"/>
              <a:cs typeface="Times New Roman" panose="02020603050405020304" pitchFamily="18" charset="0"/>
            </a:endParaRPr>
          </a:p>
          <a:p>
            <a:r>
              <a:rPr lang="en-US" altLang="zh-CN" sz="1600" dirty="0" smtClean="0">
                <a:latin typeface="Times New Roman" panose="02020603050405020304" pitchFamily="18" charset="0"/>
                <a:ea typeface="宋体" pitchFamily="2" charset="-122"/>
                <a:cs typeface="Times New Roman" panose="02020603050405020304" pitchFamily="18" charset="0"/>
              </a:rPr>
              <a:t>3. Further attracting </a:t>
            </a:r>
            <a:r>
              <a:rPr lang="en-US" altLang="zh-CN" sz="1600" dirty="0">
                <a:latin typeface="Times New Roman" panose="02020603050405020304" pitchFamily="18" charset="0"/>
                <a:ea typeface="宋体" pitchFamily="2" charset="-122"/>
                <a:cs typeface="Times New Roman" panose="02020603050405020304" pitchFamily="18" charset="0"/>
              </a:rPr>
              <a:t>back-end foundries at </a:t>
            </a:r>
            <a:r>
              <a:rPr lang="en-US" altLang="zh-CN" sz="1600" dirty="0" smtClean="0">
                <a:latin typeface="Times New Roman" panose="02020603050405020304" pitchFamily="18" charset="0"/>
                <a:ea typeface="宋体" pitchFamily="2" charset="-122"/>
                <a:cs typeface="Times New Roman" panose="02020603050405020304" pitchFamily="18" charset="0"/>
              </a:rPr>
              <a:t>China (</a:t>
            </a:r>
            <a:r>
              <a:rPr lang="en-US" altLang="zh-CN" sz="1400" b="0" dirty="0" smtClean="0">
                <a:latin typeface="Times New Roman" panose="02020603050405020304" pitchFamily="18" charset="0"/>
                <a:ea typeface="宋体" pitchFamily="2" charset="-122"/>
                <a:cs typeface="Times New Roman" panose="02020603050405020304" pitchFamily="18" charset="0"/>
              </a:rPr>
              <a:t>i.e. </a:t>
            </a:r>
            <a:r>
              <a:rPr lang="en-US" altLang="zh-CN" sz="1400" b="0" dirty="0">
                <a:latin typeface="Times New Roman" panose="02020603050405020304" pitchFamily="18" charset="0"/>
                <a:ea typeface="宋体" pitchFamily="2" charset="-122"/>
                <a:cs typeface="Times New Roman" panose="02020603050405020304" pitchFamily="18" charset="0"/>
              </a:rPr>
              <a:t>tools/materials</a:t>
            </a:r>
            <a:r>
              <a:rPr lang="en-US" altLang="zh-CN" sz="1400" b="0" dirty="0" smtClean="0">
                <a:latin typeface="Times New Roman" panose="02020603050405020304" pitchFamily="18" charset="0"/>
                <a:ea typeface="宋体" pitchFamily="2" charset="-122"/>
                <a:cs typeface="Times New Roman" panose="02020603050405020304" pitchFamily="18" charset="0"/>
              </a:rPr>
              <a:t>, testing, packaging, bumping, module assembly, etc</a:t>
            </a:r>
            <a:r>
              <a:rPr lang="en-US" altLang="zh-CN" sz="1600" dirty="0" smtClean="0">
                <a:latin typeface="Times New Roman" panose="02020603050405020304" pitchFamily="18" charset="0"/>
                <a:ea typeface="宋体" pitchFamily="2" charset="-122"/>
                <a:cs typeface="Times New Roman" panose="02020603050405020304" pitchFamily="18" charset="0"/>
              </a:rPr>
              <a:t>.) </a:t>
            </a:r>
          </a:p>
          <a:p>
            <a:r>
              <a:rPr lang="en-US" altLang="zh-CN" sz="1600" dirty="0" smtClean="0">
                <a:latin typeface="Times New Roman" panose="02020603050405020304" pitchFamily="18" charset="0"/>
                <a:ea typeface="宋体" pitchFamily="2" charset="-122"/>
                <a:cs typeface="Times New Roman" panose="02020603050405020304" pitchFamily="18" charset="0"/>
              </a:rPr>
              <a:t>4.The </a:t>
            </a:r>
            <a:r>
              <a:rPr lang="en-US" altLang="zh-CN" sz="1600" dirty="0">
                <a:latin typeface="Times New Roman" panose="02020603050405020304" pitchFamily="18" charset="0"/>
                <a:ea typeface="宋体" pitchFamily="2" charset="-122"/>
                <a:cs typeface="Times New Roman" panose="02020603050405020304" pitchFamily="18" charset="0"/>
              </a:rPr>
              <a:t>above </a:t>
            </a:r>
            <a:r>
              <a:rPr lang="en-US" altLang="zh-CN" sz="1600" dirty="0" smtClean="0">
                <a:latin typeface="Times New Roman" panose="02020603050405020304" pitchFamily="18" charset="0"/>
                <a:ea typeface="宋体" pitchFamily="2" charset="-122"/>
                <a:cs typeface="Times New Roman" panose="02020603050405020304" pitchFamily="18" charset="0"/>
              </a:rPr>
              <a:t>cycles results in continuously growing cluster </a:t>
            </a:r>
            <a:r>
              <a:rPr lang="en-US" altLang="zh-CN" sz="1600" dirty="0">
                <a:latin typeface="Times New Roman" panose="02020603050405020304" pitchFamily="18" charset="0"/>
                <a:ea typeface="宋体" pitchFamily="2" charset="-122"/>
                <a:cs typeface="Times New Roman" panose="02020603050405020304" pitchFamily="18" charset="0"/>
              </a:rPr>
              <a:t>effect </a:t>
            </a:r>
            <a:r>
              <a:rPr lang="en-US" altLang="zh-CN" sz="1600" dirty="0" smtClean="0">
                <a:latin typeface="Times New Roman" panose="02020603050405020304" pitchFamily="18" charset="0"/>
                <a:ea typeface="宋体" pitchFamily="2" charset="-122"/>
                <a:cs typeface="Times New Roman" panose="02020603050405020304" pitchFamily="18" charset="0"/>
              </a:rPr>
              <a:t>with competitive advantages of electronics production.</a:t>
            </a:r>
            <a:endParaRPr lang="zh-CN"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6605496"/>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5" descr="\\sf1pub09\WBO\Mktg&amp;Strat\3. Strategic Marketing_Marcom\2. Press Release\brochure\2016\宣传册jpg\.png-03.jpg"/>
          <p:cNvPicPr>
            <a:picLocks noChangeAspect="1" noChangeArrowheads="1"/>
          </p:cNvPicPr>
          <p:nvPr/>
        </p:nvPicPr>
        <p:blipFill>
          <a:blip r:embed="rId2">
            <a:extLst>
              <a:ext uri="{28A0092B-C50C-407E-A947-70E740481C1C}">
                <a14:useLocalDpi xmlns:a14="http://schemas.microsoft.com/office/drawing/2010/main" val="0"/>
              </a:ext>
            </a:extLst>
          </a:blip>
          <a:srcRect t="56152" b="5557"/>
          <a:stretch>
            <a:fillRect/>
          </a:stretch>
        </p:blipFill>
        <p:spPr bwMode="auto">
          <a:xfrm>
            <a:off x="0" y="4483100"/>
            <a:ext cx="9144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3" name="Picture 6" descr="\\sf1pub09\WBO\Mktg&amp;Strat\3. Strategic Marketing_Marcom\2. Press Release\brochure\2016\宣传册jpg\.png-03.jpg"/>
          <p:cNvPicPr>
            <a:picLocks noChangeAspect="1" noChangeArrowheads="1"/>
          </p:cNvPicPr>
          <p:nvPr/>
        </p:nvPicPr>
        <p:blipFill>
          <a:blip r:embed="rId2">
            <a:extLst>
              <a:ext uri="{28A0092B-C50C-407E-A947-70E740481C1C}">
                <a14:useLocalDpi xmlns:a14="http://schemas.microsoft.com/office/drawing/2010/main" val="0"/>
              </a:ext>
            </a:extLst>
          </a:blip>
          <a:srcRect t="52264" b="33121"/>
          <a:stretch>
            <a:fillRect/>
          </a:stretch>
        </p:blipFill>
        <p:spPr bwMode="auto">
          <a:xfrm>
            <a:off x="0" y="0"/>
            <a:ext cx="9144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4" name="TextBox 6"/>
          <p:cNvSpPr txBox="1">
            <a:spLocks noChangeArrowheads="1"/>
          </p:cNvSpPr>
          <p:nvPr/>
        </p:nvSpPr>
        <p:spPr bwMode="auto">
          <a:xfrm>
            <a:off x="827584" y="1881188"/>
            <a:ext cx="763284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6pPr>
            <a:lvl7pPr marL="29718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7pPr>
            <a:lvl8pPr marL="34290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8pPr>
            <a:lvl9pPr marL="38862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9pPr>
          </a:lstStyle>
          <a:p>
            <a:pPr eaLnBrk="1" fontAlgn="base" hangingPunct="1">
              <a:lnSpc>
                <a:spcPct val="90000"/>
              </a:lnSpc>
              <a:spcBef>
                <a:spcPct val="0"/>
              </a:spcBef>
              <a:spcAft>
                <a:spcPct val="0"/>
              </a:spcAft>
              <a:buFont typeface="Arial" pitchFamily="34" charset="0"/>
              <a:buChar char="•"/>
            </a:pPr>
            <a:r>
              <a:rPr lang="en-US" altLang="zh-CN" sz="2400" dirty="0" smtClean="0">
                <a:solidFill>
                  <a:schemeClr val="accent1">
                    <a:lumMod val="75000"/>
                  </a:schemeClr>
                </a:solidFill>
                <a:latin typeface="Times New Roman" panose="02020603050405020304" pitchFamily="18" charset="0"/>
                <a:cs typeface="Times New Roman" panose="02020603050405020304" pitchFamily="18" charset="0"/>
              </a:rPr>
              <a:t>Semi-Industry </a:t>
            </a:r>
            <a:r>
              <a:rPr lang="en-US" altLang="zh-CN" sz="2400" dirty="0">
                <a:solidFill>
                  <a:schemeClr val="accent1">
                    <a:lumMod val="75000"/>
                  </a:schemeClr>
                </a:solidFill>
                <a:latin typeface="Times New Roman" panose="02020603050405020304" pitchFamily="18" charset="0"/>
                <a:cs typeface="Times New Roman" panose="02020603050405020304" pitchFamily="18" charset="0"/>
              </a:rPr>
              <a:t>at China in fast </a:t>
            </a:r>
            <a:r>
              <a:rPr lang="en-US" altLang="zh-CN" sz="2400" dirty="0" smtClean="0">
                <a:solidFill>
                  <a:schemeClr val="accent1">
                    <a:lumMod val="75000"/>
                  </a:schemeClr>
                </a:solidFill>
                <a:latin typeface="Times New Roman" panose="02020603050405020304" pitchFamily="18" charset="0"/>
                <a:cs typeface="Times New Roman" panose="02020603050405020304" pitchFamily="18" charset="0"/>
              </a:rPr>
              <a:t>expansion;</a:t>
            </a:r>
            <a:endParaRPr lang="en-US" altLang="zh-CN" sz="2400" dirty="0">
              <a:solidFill>
                <a:schemeClr val="accent1">
                  <a:lumMod val="75000"/>
                </a:schemeClr>
              </a:solidFill>
              <a:latin typeface="Times New Roman" panose="02020603050405020304" pitchFamily="18" charset="0"/>
              <a:cs typeface="Times New Roman" panose="02020603050405020304" pitchFamily="18" charset="0"/>
            </a:endParaRPr>
          </a:p>
          <a:p>
            <a:pPr eaLnBrk="1" fontAlgn="base" hangingPunct="1">
              <a:lnSpc>
                <a:spcPct val="90000"/>
              </a:lnSpc>
              <a:spcBef>
                <a:spcPct val="0"/>
              </a:spcBef>
              <a:spcAft>
                <a:spcPct val="0"/>
              </a:spcAft>
              <a:buFont typeface="Arial" pitchFamily="34" charset="0"/>
              <a:buChar char="•"/>
            </a:pPr>
            <a:endParaRPr lang="en-US" altLang="zh-CN" sz="2400" dirty="0">
              <a:solidFill>
                <a:srgbClr val="4B4B4B"/>
              </a:solidFill>
              <a:latin typeface="Times New Roman" panose="02020603050405020304" pitchFamily="18" charset="0"/>
              <a:cs typeface="Times New Roman" panose="02020603050405020304" pitchFamily="18" charset="0"/>
            </a:endParaRPr>
          </a:p>
          <a:p>
            <a:pPr eaLnBrk="1" fontAlgn="base" hangingPunct="1">
              <a:lnSpc>
                <a:spcPct val="90000"/>
              </a:lnSpc>
              <a:spcBef>
                <a:spcPct val="0"/>
              </a:spcBef>
              <a:spcAft>
                <a:spcPct val="0"/>
              </a:spcAft>
              <a:buFont typeface="Arial" pitchFamily="34" charset="0"/>
              <a:buChar char="•"/>
            </a:pPr>
            <a:r>
              <a:rPr lang="en-US" altLang="zh-CN" sz="2400" dirty="0" smtClean="0">
                <a:solidFill>
                  <a:srgbClr val="E05720"/>
                </a:solidFill>
                <a:latin typeface="Times New Roman" panose="02020603050405020304" pitchFamily="18" charset="0"/>
                <a:cs typeface="Times New Roman" panose="02020603050405020304" pitchFamily="18" charset="0"/>
              </a:rPr>
              <a:t>SMIC’s </a:t>
            </a:r>
            <a:r>
              <a:rPr lang="en-US" altLang="zh-CN" sz="2400" dirty="0">
                <a:solidFill>
                  <a:srgbClr val="E05720"/>
                </a:solidFill>
                <a:latin typeface="Times New Roman" panose="02020603050405020304" pitchFamily="18" charset="0"/>
                <a:cs typeface="Times New Roman" panose="02020603050405020304" pitchFamily="18" charset="0"/>
              </a:rPr>
              <a:t>Role </a:t>
            </a:r>
            <a:r>
              <a:rPr lang="en-US" altLang="zh-CN" sz="2400" dirty="0" smtClean="0">
                <a:solidFill>
                  <a:srgbClr val="E05720"/>
                </a:solidFill>
                <a:latin typeface="Times New Roman" panose="02020603050405020304" pitchFamily="18" charset="0"/>
                <a:cs typeface="Times New Roman" panose="02020603050405020304" pitchFamily="18" charset="0"/>
              </a:rPr>
              <a:t>as foundry;</a:t>
            </a:r>
          </a:p>
          <a:p>
            <a:pPr eaLnBrk="1" fontAlgn="base" hangingPunct="1">
              <a:lnSpc>
                <a:spcPct val="90000"/>
              </a:lnSpc>
              <a:spcBef>
                <a:spcPct val="0"/>
              </a:spcBef>
              <a:spcAft>
                <a:spcPct val="0"/>
              </a:spcAft>
              <a:buFont typeface="Arial" pitchFamily="34" charset="0"/>
              <a:buChar char="•"/>
            </a:pPr>
            <a:endParaRPr lang="en-US" altLang="zh-CN" sz="2400" dirty="0">
              <a:solidFill>
                <a:srgbClr val="003399"/>
              </a:solidFill>
              <a:latin typeface="Times New Roman" panose="02020603050405020304" pitchFamily="18" charset="0"/>
              <a:cs typeface="Times New Roman" panose="02020603050405020304" pitchFamily="18" charset="0"/>
            </a:endParaRPr>
          </a:p>
          <a:p>
            <a:pPr eaLnBrk="1" fontAlgn="base" hangingPunct="1">
              <a:lnSpc>
                <a:spcPct val="90000"/>
              </a:lnSpc>
              <a:spcBef>
                <a:spcPct val="0"/>
              </a:spcBef>
              <a:spcAft>
                <a:spcPct val="0"/>
              </a:spcAft>
              <a:buFont typeface="Arial" pitchFamily="34" charset="0"/>
              <a:buChar char="•"/>
            </a:pPr>
            <a:r>
              <a:rPr lang="en-US" altLang="zh-CN" sz="2400" dirty="0" smtClean="0">
                <a:solidFill>
                  <a:schemeClr val="accent1">
                    <a:lumMod val="75000"/>
                  </a:schemeClr>
                </a:solidFill>
                <a:latin typeface="Times New Roman" panose="02020603050405020304" pitchFamily="18" charset="0"/>
                <a:cs typeface="Times New Roman" panose="02020603050405020304" pitchFamily="18" charset="0"/>
              </a:rPr>
              <a:t>SMIC’s </a:t>
            </a:r>
            <a:r>
              <a:rPr lang="en-US" altLang="zh-CN" sz="2400" dirty="0">
                <a:solidFill>
                  <a:schemeClr val="accent1">
                    <a:lumMod val="75000"/>
                  </a:schemeClr>
                </a:solidFill>
                <a:latin typeface="Times New Roman" panose="02020603050405020304" pitchFamily="18" charset="0"/>
                <a:cs typeface="Times New Roman" panose="02020603050405020304" pitchFamily="18" charset="0"/>
              </a:rPr>
              <a:t>technology </a:t>
            </a:r>
            <a:r>
              <a:rPr lang="en-US" altLang="zh-CN" sz="2400" dirty="0" smtClean="0">
                <a:solidFill>
                  <a:schemeClr val="accent1">
                    <a:lumMod val="75000"/>
                  </a:schemeClr>
                </a:solidFill>
                <a:latin typeface="Times New Roman" panose="02020603050405020304" pitchFamily="18" charset="0"/>
                <a:cs typeface="Times New Roman" panose="02020603050405020304" pitchFamily="18" charset="0"/>
              </a:rPr>
              <a:t>portfolio and </a:t>
            </a:r>
            <a:r>
              <a:rPr lang="en-US" altLang="zh-CN" sz="2400" dirty="0" err="1" smtClean="0">
                <a:solidFill>
                  <a:srgbClr val="003399"/>
                </a:solidFill>
                <a:latin typeface="Times New Roman" panose="02020603050405020304" pitchFamily="18" charset="0"/>
                <a:cs typeface="Times New Roman" panose="02020603050405020304" pitchFamily="18" charset="0"/>
              </a:rPr>
              <a:t>IoT</a:t>
            </a:r>
            <a:r>
              <a:rPr lang="en-US" altLang="zh-CN" sz="2400" dirty="0" smtClean="0">
                <a:solidFill>
                  <a:srgbClr val="003399"/>
                </a:solidFill>
                <a:latin typeface="Times New Roman" panose="02020603050405020304" pitchFamily="18" charset="0"/>
                <a:cs typeface="Times New Roman" panose="02020603050405020304" pitchFamily="18" charset="0"/>
              </a:rPr>
              <a:t> </a:t>
            </a:r>
            <a:r>
              <a:rPr lang="en-US" altLang="zh-CN" sz="2400" dirty="0" smtClean="0">
                <a:solidFill>
                  <a:schemeClr val="accent1">
                    <a:lumMod val="75000"/>
                  </a:schemeClr>
                </a:solidFill>
                <a:latin typeface="Times New Roman" panose="02020603050405020304" pitchFamily="18" charset="0"/>
                <a:cs typeface="Times New Roman" panose="02020603050405020304" pitchFamily="18" charset="0"/>
              </a:rPr>
              <a:t>;</a:t>
            </a:r>
            <a:endParaRPr lang="en-US" altLang="zh-CN" sz="24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38245" name="图片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26413" y="207963"/>
            <a:ext cx="84613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2796536"/>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灯片编号占位符 1"/>
          <p:cNvSpPr>
            <a:spLocks noGrp="1"/>
          </p:cNvSpPr>
          <p:nvPr>
            <p:ph type="sldNum" sz="quarter" idx="4294967295"/>
          </p:nvPr>
        </p:nvSpPr>
        <p:spPr bwMode="auto">
          <a:xfrm>
            <a:off x="0" y="6619875"/>
            <a:ext cx="2055813" cy="168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6pPr>
            <a:lvl7pPr marL="29718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7pPr>
            <a:lvl8pPr marL="34290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8pPr>
            <a:lvl9pPr marL="38862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9pPr>
          </a:lstStyle>
          <a:p>
            <a:pPr eaLnBrk="1" fontAlgn="base" hangingPunct="1">
              <a:lnSpc>
                <a:spcPct val="90000"/>
              </a:lnSpc>
              <a:spcBef>
                <a:spcPct val="0"/>
              </a:spcBef>
              <a:spcAft>
                <a:spcPct val="0"/>
              </a:spcAft>
              <a:buFont typeface="Arial" pitchFamily="34" charset="0"/>
              <a:buNone/>
            </a:pPr>
            <a:fld id="{AD889918-8C28-4129-B046-0EE8E5816C0E}" type="slidenum">
              <a:rPr lang="en-US" altLang="zh-CN" sz="1000">
                <a:solidFill>
                  <a:srgbClr val="FFFFFF"/>
                </a:solidFill>
              </a:rPr>
              <a:pPr eaLnBrk="1" fontAlgn="base" hangingPunct="1">
                <a:lnSpc>
                  <a:spcPct val="90000"/>
                </a:lnSpc>
                <a:spcBef>
                  <a:spcPct val="0"/>
                </a:spcBef>
                <a:spcAft>
                  <a:spcPct val="0"/>
                </a:spcAft>
                <a:buFont typeface="Arial" pitchFamily="34" charset="0"/>
                <a:buNone/>
              </a:pPr>
              <a:t>13</a:t>
            </a:fld>
            <a:endParaRPr lang="en-US" altLang="zh-CN" sz="1000">
              <a:solidFill>
                <a:srgbClr val="FFFFFF"/>
              </a:solidFill>
            </a:endParaRPr>
          </a:p>
        </p:txBody>
      </p:sp>
      <p:sp>
        <p:nvSpPr>
          <p:cNvPr id="136195" name="TextBox 3"/>
          <p:cNvSpPr txBox="1">
            <a:spLocks noChangeArrowheads="1"/>
          </p:cNvSpPr>
          <p:nvPr/>
        </p:nvSpPr>
        <p:spPr bwMode="auto">
          <a:xfrm>
            <a:off x="1358900" y="6319838"/>
            <a:ext cx="48926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6pPr>
            <a:lvl7pPr marL="29718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7pPr>
            <a:lvl8pPr marL="34290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8pPr>
            <a:lvl9pPr marL="38862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9pPr>
          </a:lstStyle>
          <a:p>
            <a:pPr eaLnBrk="1" fontAlgn="base" hangingPunct="1">
              <a:lnSpc>
                <a:spcPct val="90000"/>
              </a:lnSpc>
              <a:spcBef>
                <a:spcPct val="0"/>
              </a:spcBef>
              <a:spcAft>
                <a:spcPct val="0"/>
              </a:spcAft>
              <a:buFont typeface="Arial" pitchFamily="34" charset="0"/>
              <a:buNone/>
            </a:pPr>
            <a:r>
              <a:rPr lang="en-US" altLang="zh-CN" sz="800" b="0">
                <a:solidFill>
                  <a:srgbClr val="4B4B4B"/>
                </a:solidFill>
              </a:rPr>
              <a:t>Source: ARM, SMIC internal studies, 4Q16</a:t>
            </a:r>
            <a:endParaRPr lang="en-US" altLang="zh-CN" sz="700" b="0">
              <a:solidFill>
                <a:srgbClr val="4B4B4B"/>
              </a:solidFill>
            </a:endParaRPr>
          </a:p>
        </p:txBody>
      </p:sp>
      <p:sp>
        <p:nvSpPr>
          <p:cNvPr id="136507" name="Rectangle 2"/>
          <p:cNvSpPr>
            <a:spLocks noChangeArrowheads="1"/>
          </p:cNvSpPr>
          <p:nvPr/>
        </p:nvSpPr>
        <p:spPr bwMode="auto">
          <a:xfrm>
            <a:off x="180975" y="153988"/>
            <a:ext cx="8770938"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lvl="1" algn="ctr" fontAlgn="base">
              <a:lnSpc>
                <a:spcPct val="90000"/>
              </a:lnSpc>
              <a:spcBef>
                <a:spcPct val="0"/>
              </a:spcBef>
              <a:spcAft>
                <a:spcPct val="0"/>
              </a:spcAft>
              <a:buFont typeface="Arial" pitchFamily="34" charset="0"/>
              <a:buNone/>
            </a:pPr>
            <a:r>
              <a:rPr lang="en-US" altLang="zh-CN" sz="2400" b="1" dirty="0">
                <a:solidFill>
                  <a:srgbClr val="0A2F8F"/>
                </a:solidFill>
                <a:latin typeface="Times New Roman" panose="02020603050405020304" pitchFamily="18" charset="0"/>
                <a:ea typeface="宋体" pitchFamily="2" charset="-122"/>
                <a:cs typeface="Times New Roman" panose="02020603050405020304" pitchFamily="18" charset="0"/>
              </a:rPr>
              <a:t>SMIC is one of the few Pure-play Foundries </a:t>
            </a:r>
            <a:r>
              <a:rPr lang="en-US" altLang="zh-CN" sz="2400" b="1" dirty="0" smtClean="0">
                <a:solidFill>
                  <a:srgbClr val="0A2F8F"/>
                </a:solidFill>
                <a:latin typeface="Times New Roman" panose="02020603050405020304" pitchFamily="18" charset="0"/>
                <a:ea typeface="宋体" pitchFamily="2" charset="-122"/>
                <a:cs typeface="Times New Roman" panose="02020603050405020304" pitchFamily="18" charset="0"/>
              </a:rPr>
              <a:t>on </a:t>
            </a:r>
            <a:r>
              <a:rPr lang="en-US" altLang="zh-CN" sz="2400" b="1" dirty="0">
                <a:solidFill>
                  <a:srgbClr val="0A2F8F"/>
                </a:solidFill>
                <a:latin typeface="Times New Roman" panose="02020603050405020304" pitchFamily="18" charset="0"/>
                <a:ea typeface="宋体" pitchFamily="2" charset="-122"/>
                <a:cs typeface="Times New Roman" panose="02020603050405020304" pitchFamily="18" charset="0"/>
              </a:rPr>
              <a:t>advanced nodes</a:t>
            </a:r>
            <a:endParaRPr lang="en-US" altLang="zh-CN" sz="2400" b="1" dirty="0">
              <a:solidFill>
                <a:srgbClr val="003399"/>
              </a:solidFill>
              <a:latin typeface="Times New Roman" panose="02020603050405020304" pitchFamily="18" charset="0"/>
              <a:ea typeface="宋体" pitchFamily="2" charset="-122"/>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5" y="1124744"/>
            <a:ext cx="8438827"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1742225"/>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图表 10"/>
          <p:cNvGraphicFramePr>
            <a:graphicFrameLocks/>
          </p:cNvGraphicFramePr>
          <p:nvPr/>
        </p:nvGraphicFramePr>
        <p:xfrm>
          <a:off x="464457" y="997149"/>
          <a:ext cx="4021046" cy="55890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图表 11"/>
          <p:cNvGraphicFramePr>
            <a:graphicFrameLocks/>
          </p:cNvGraphicFramePr>
          <p:nvPr/>
        </p:nvGraphicFramePr>
        <p:xfrm>
          <a:off x="4595444" y="998281"/>
          <a:ext cx="4406050" cy="27710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图表 12"/>
          <p:cNvGraphicFramePr>
            <a:graphicFrameLocks/>
          </p:cNvGraphicFramePr>
          <p:nvPr/>
        </p:nvGraphicFramePr>
        <p:xfrm>
          <a:off x="4691921" y="3877612"/>
          <a:ext cx="4227228" cy="2695575"/>
        </p:xfrm>
        <a:graphic>
          <a:graphicData uri="http://schemas.openxmlformats.org/drawingml/2006/chart">
            <c:chart xmlns:c="http://schemas.openxmlformats.org/drawingml/2006/chart" xmlns:r="http://schemas.openxmlformats.org/officeDocument/2006/relationships" r:id="rId4"/>
          </a:graphicData>
        </a:graphic>
      </p:graphicFrame>
      <p:sp>
        <p:nvSpPr>
          <p:cNvPr id="137221" name="矩形 5"/>
          <p:cNvSpPr>
            <a:spLocks noChangeArrowheads="1"/>
          </p:cNvSpPr>
          <p:nvPr/>
        </p:nvSpPr>
        <p:spPr bwMode="auto">
          <a:xfrm>
            <a:off x="683568" y="298450"/>
            <a:ext cx="7848872"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lnSpc>
                <a:spcPct val="90000"/>
              </a:lnSpc>
              <a:spcBef>
                <a:spcPct val="0"/>
              </a:spcBef>
              <a:spcAft>
                <a:spcPct val="0"/>
              </a:spcAft>
              <a:buFont typeface="Arial" pitchFamily="34" charset="0"/>
              <a:buNone/>
            </a:pPr>
            <a:r>
              <a:rPr lang="en-US" altLang="zh-CN" sz="2800" b="1" dirty="0">
                <a:solidFill>
                  <a:srgbClr val="003399"/>
                </a:solidFill>
                <a:latin typeface="Times New Roman" panose="02020603050405020304" pitchFamily="18" charset="0"/>
                <a:ea typeface="宋体" pitchFamily="2" charset="-122"/>
                <a:cs typeface="Times New Roman" panose="02020603050405020304" pitchFamily="18" charset="0"/>
              </a:rPr>
              <a:t>SMIC Continues to Grow and Invest</a:t>
            </a:r>
            <a:endParaRPr lang="zh-CN" altLang="en-US" sz="2800" b="1" dirty="0">
              <a:solidFill>
                <a:srgbClr val="003399"/>
              </a:solidFill>
              <a:latin typeface="Times New Roman" panose="02020603050405020304" pitchFamily="18" charset="0"/>
              <a:ea typeface="宋体" pitchFamily="2" charset="-122"/>
              <a:cs typeface="Times New Roman" panose="02020603050405020304" pitchFamily="18" charset="0"/>
            </a:endParaRPr>
          </a:p>
        </p:txBody>
      </p:sp>
      <p:sp>
        <p:nvSpPr>
          <p:cNvPr id="139269" name="TextBox 1"/>
          <p:cNvSpPr txBox="1">
            <a:spLocks noChangeArrowheads="1"/>
          </p:cNvSpPr>
          <p:nvPr/>
        </p:nvSpPr>
        <p:spPr bwMode="auto">
          <a:xfrm>
            <a:off x="4700588" y="5668963"/>
            <a:ext cx="3841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6pPr>
            <a:lvl7pPr marL="29718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7pPr>
            <a:lvl8pPr marL="34290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8pPr>
            <a:lvl9pPr marL="38862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9pPr>
          </a:lstStyle>
          <a:p>
            <a:pPr eaLnBrk="1" fontAlgn="base" hangingPunct="1">
              <a:lnSpc>
                <a:spcPct val="90000"/>
              </a:lnSpc>
              <a:spcBef>
                <a:spcPct val="0"/>
              </a:spcBef>
              <a:spcAft>
                <a:spcPct val="0"/>
              </a:spcAft>
              <a:buFont typeface="Arial" pitchFamily="34" charset="0"/>
              <a:buNone/>
              <a:defRPr/>
            </a:pPr>
            <a:r>
              <a:rPr lang="en-US" altLang="en-US" sz="1050" b="0" i="1" dirty="0" smtClean="0">
                <a:solidFill>
                  <a:srgbClr val="4B4B4B"/>
                </a:solidFill>
              </a:rPr>
              <a:t>$M</a:t>
            </a:r>
          </a:p>
        </p:txBody>
      </p:sp>
      <p:sp>
        <p:nvSpPr>
          <p:cNvPr id="139270" name="圆角矩形 7"/>
          <p:cNvSpPr>
            <a:spLocks noChangeArrowheads="1"/>
          </p:cNvSpPr>
          <p:nvPr/>
        </p:nvSpPr>
        <p:spPr bwMode="auto">
          <a:xfrm>
            <a:off x="4943475" y="989013"/>
            <a:ext cx="3709988" cy="287337"/>
          </a:xfrm>
          <a:prstGeom prst="roundRect">
            <a:avLst>
              <a:gd name="adj" fmla="val 16667"/>
            </a:avLst>
          </a:prstGeom>
          <a:gradFill rotWithShape="0">
            <a:gsLst>
              <a:gs pos="0">
                <a:srgbClr val="FFC000"/>
              </a:gs>
              <a:gs pos="50000">
                <a:srgbClr val="FF9933"/>
              </a:gs>
              <a:gs pos="100000">
                <a:srgbClr val="FF6600"/>
              </a:gs>
            </a:gsLst>
            <a:lin ang="5400000"/>
          </a:gra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p>
            <a:pPr algn="ctr" fontAlgn="base">
              <a:lnSpc>
                <a:spcPct val="90000"/>
              </a:lnSpc>
              <a:spcBef>
                <a:spcPct val="0"/>
              </a:spcBef>
              <a:spcAft>
                <a:spcPct val="0"/>
              </a:spcAft>
              <a:buFont typeface="Arial" pitchFamily="34" charset="0"/>
              <a:buNone/>
              <a:defRPr/>
            </a:pPr>
            <a:r>
              <a:rPr lang="en-US" sz="1400" b="1" dirty="0" err="1">
                <a:solidFill>
                  <a:srgbClr val="FFFFFF"/>
                </a:solidFill>
                <a:effectLst>
                  <a:outerShdw blurRad="38100" dist="38100" dir="2700000" algn="tl">
                    <a:srgbClr val="000000">
                      <a:alpha val="43137"/>
                    </a:srgbClr>
                  </a:outerShdw>
                </a:effectLst>
                <a:ea typeface="宋体" pitchFamily="2" charset="-122"/>
              </a:rPr>
              <a:t>CapEx</a:t>
            </a:r>
            <a:r>
              <a:rPr lang="en-US" sz="1400" b="1" dirty="0">
                <a:solidFill>
                  <a:srgbClr val="FFFFFF"/>
                </a:solidFill>
                <a:effectLst>
                  <a:outerShdw blurRad="38100" dist="38100" dir="2700000" algn="tl">
                    <a:srgbClr val="000000">
                      <a:alpha val="43137"/>
                    </a:srgbClr>
                  </a:outerShdw>
                </a:effectLst>
                <a:ea typeface="宋体" pitchFamily="2" charset="-122"/>
              </a:rPr>
              <a:t> Investment</a:t>
            </a:r>
          </a:p>
        </p:txBody>
      </p:sp>
      <p:sp>
        <p:nvSpPr>
          <p:cNvPr id="139271" name="圆角矩形 8"/>
          <p:cNvSpPr>
            <a:spLocks noChangeArrowheads="1"/>
          </p:cNvSpPr>
          <p:nvPr/>
        </p:nvSpPr>
        <p:spPr bwMode="auto">
          <a:xfrm>
            <a:off x="4943475" y="3752850"/>
            <a:ext cx="3709988" cy="287338"/>
          </a:xfrm>
          <a:prstGeom prst="roundRect">
            <a:avLst>
              <a:gd name="adj" fmla="val 16667"/>
            </a:avLst>
          </a:prstGeom>
          <a:gradFill rotWithShape="0">
            <a:gsLst>
              <a:gs pos="0">
                <a:srgbClr val="92D050"/>
              </a:gs>
              <a:gs pos="50000">
                <a:srgbClr val="74B230"/>
              </a:gs>
              <a:gs pos="100000">
                <a:srgbClr val="568424"/>
              </a:gs>
            </a:gsLst>
            <a:lin ang="5400000"/>
          </a:gra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p>
            <a:pPr algn="ctr" fontAlgn="base">
              <a:lnSpc>
                <a:spcPct val="90000"/>
              </a:lnSpc>
              <a:spcBef>
                <a:spcPct val="0"/>
              </a:spcBef>
              <a:spcAft>
                <a:spcPct val="0"/>
              </a:spcAft>
              <a:buFont typeface="Arial" pitchFamily="34" charset="0"/>
              <a:buNone/>
              <a:defRPr/>
            </a:pPr>
            <a:r>
              <a:rPr lang="en-US" sz="1400" b="1" dirty="0">
                <a:solidFill>
                  <a:srgbClr val="FFFFFF"/>
                </a:solidFill>
                <a:effectLst>
                  <a:outerShdw blurRad="38100" dist="38100" dir="2700000" algn="tl">
                    <a:srgbClr val="000000">
                      <a:alpha val="43137"/>
                    </a:srgbClr>
                  </a:outerShdw>
                </a:effectLst>
                <a:ea typeface="宋体" pitchFamily="2" charset="-122"/>
              </a:rPr>
              <a:t>R&amp;D Investment</a:t>
            </a:r>
          </a:p>
        </p:txBody>
      </p:sp>
      <p:sp>
        <p:nvSpPr>
          <p:cNvPr id="10" name="圆角矩形 9"/>
          <p:cNvSpPr/>
          <p:nvPr/>
        </p:nvSpPr>
        <p:spPr bwMode="auto">
          <a:xfrm>
            <a:off x="515938" y="987425"/>
            <a:ext cx="3711575" cy="288925"/>
          </a:xfrm>
          <a:prstGeom prst="roundRect">
            <a:avLst/>
          </a:prstGeom>
          <a:gradFill>
            <a:gsLst>
              <a:gs pos="0">
                <a:schemeClr val="tx2">
                  <a:lumMod val="50000"/>
                  <a:lumOff val="50000"/>
                </a:schemeClr>
              </a:gs>
              <a:gs pos="50000">
                <a:schemeClr val="tx2">
                  <a:lumMod val="75000"/>
                  <a:lumOff val="25000"/>
                </a:schemeClr>
              </a:gs>
              <a:gs pos="100000">
                <a:schemeClr val="tx2">
                  <a:lumMod val="90000"/>
                  <a:lumOff val="10000"/>
                </a:schemeClr>
              </a:gs>
            </a:gsLst>
            <a:lin ang="5400000" scaled="0"/>
          </a:gradFill>
          <a:ln w="9525" cap="flat" cmpd="sng" algn="ctr">
            <a:noFill/>
            <a:prstDash val="solid"/>
            <a:round/>
            <a:headEnd type="none" w="med" len="med"/>
            <a:tailEnd type="none" w="med" len="med"/>
          </a:ln>
          <a:effectLst/>
        </p:spPr>
        <p:txBody>
          <a:bodyPr anchor="ctr"/>
          <a:lstStyle/>
          <a:p>
            <a:pPr algn="ctr" fontAlgn="base">
              <a:lnSpc>
                <a:spcPct val="90000"/>
              </a:lnSpc>
              <a:spcBef>
                <a:spcPct val="0"/>
              </a:spcBef>
              <a:spcAft>
                <a:spcPct val="0"/>
              </a:spcAft>
              <a:buFont typeface="Arial" pitchFamily="34" charset="0"/>
              <a:buNone/>
              <a:defRPr/>
            </a:pPr>
            <a:r>
              <a:rPr lang="en-US" sz="1400" b="1" dirty="0">
                <a:solidFill>
                  <a:srgbClr val="FFFFFF"/>
                </a:solidFill>
                <a:effectLst>
                  <a:outerShdw blurRad="38100" dist="38100" dir="2700000" algn="tl">
                    <a:srgbClr val="000000">
                      <a:alpha val="43137"/>
                    </a:srgbClr>
                  </a:outerShdw>
                </a:effectLst>
                <a:ea typeface="宋体" pitchFamily="2" charset="-122"/>
              </a:rPr>
              <a:t>Revenue Growth</a:t>
            </a:r>
          </a:p>
        </p:txBody>
      </p:sp>
      <p:sp>
        <p:nvSpPr>
          <p:cNvPr id="139275" name="TextBox 1"/>
          <p:cNvSpPr txBox="1">
            <a:spLocks noChangeArrowheads="1"/>
          </p:cNvSpPr>
          <p:nvPr/>
        </p:nvSpPr>
        <p:spPr bwMode="auto">
          <a:xfrm>
            <a:off x="0" y="5688013"/>
            <a:ext cx="560388"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6pPr>
            <a:lvl7pPr marL="29718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7pPr>
            <a:lvl8pPr marL="34290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8pPr>
            <a:lvl9pPr marL="38862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9pPr>
          </a:lstStyle>
          <a:p>
            <a:pPr algn="ctr" eaLnBrk="1" fontAlgn="base" hangingPunct="1">
              <a:lnSpc>
                <a:spcPct val="90000"/>
              </a:lnSpc>
              <a:spcBef>
                <a:spcPct val="0"/>
              </a:spcBef>
              <a:spcAft>
                <a:spcPct val="0"/>
              </a:spcAft>
              <a:buFont typeface="Arial" pitchFamily="34" charset="0"/>
              <a:buNone/>
              <a:defRPr/>
            </a:pPr>
            <a:r>
              <a:rPr lang="en-US" altLang="en-US" sz="1050" b="0" i="1" dirty="0" smtClean="0">
                <a:solidFill>
                  <a:srgbClr val="4B4B4B"/>
                </a:solidFill>
              </a:rPr>
              <a:t>$M</a:t>
            </a:r>
          </a:p>
        </p:txBody>
      </p:sp>
      <p:sp>
        <p:nvSpPr>
          <p:cNvPr id="15" name="TextBox 1"/>
          <p:cNvSpPr txBox="1">
            <a:spLocks noChangeArrowheads="1"/>
          </p:cNvSpPr>
          <p:nvPr/>
        </p:nvSpPr>
        <p:spPr bwMode="auto">
          <a:xfrm>
            <a:off x="4700588" y="2927350"/>
            <a:ext cx="3841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6pPr>
            <a:lvl7pPr marL="29718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7pPr>
            <a:lvl8pPr marL="34290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8pPr>
            <a:lvl9pPr marL="38862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9pPr>
          </a:lstStyle>
          <a:p>
            <a:pPr eaLnBrk="1" fontAlgn="base" hangingPunct="1">
              <a:lnSpc>
                <a:spcPct val="90000"/>
              </a:lnSpc>
              <a:spcBef>
                <a:spcPct val="0"/>
              </a:spcBef>
              <a:spcAft>
                <a:spcPct val="0"/>
              </a:spcAft>
              <a:buFont typeface="Arial" pitchFamily="34" charset="0"/>
              <a:buNone/>
              <a:defRPr/>
            </a:pPr>
            <a:r>
              <a:rPr lang="en-US" altLang="en-US" sz="1050" b="0" i="1" dirty="0" smtClean="0">
                <a:solidFill>
                  <a:srgbClr val="4B4B4B"/>
                </a:solidFill>
              </a:rPr>
              <a:t>$M</a:t>
            </a:r>
          </a:p>
        </p:txBody>
      </p:sp>
      <p:sp>
        <p:nvSpPr>
          <p:cNvPr id="137228" name="TextBox 1"/>
          <p:cNvSpPr txBox="1">
            <a:spLocks noChangeArrowheads="1"/>
          </p:cNvSpPr>
          <p:nvPr/>
        </p:nvSpPr>
        <p:spPr bwMode="auto">
          <a:xfrm>
            <a:off x="5130800" y="6286500"/>
            <a:ext cx="32131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6pPr>
            <a:lvl7pPr marL="29718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7pPr>
            <a:lvl8pPr marL="34290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8pPr>
            <a:lvl9pPr marL="38862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9pPr>
          </a:lstStyle>
          <a:p>
            <a:pPr eaLnBrk="1" fontAlgn="base" hangingPunct="1">
              <a:lnSpc>
                <a:spcPct val="90000"/>
              </a:lnSpc>
              <a:spcBef>
                <a:spcPct val="0"/>
              </a:spcBef>
              <a:spcAft>
                <a:spcPct val="0"/>
              </a:spcAft>
              <a:buFont typeface="Arial" pitchFamily="34" charset="0"/>
              <a:buNone/>
            </a:pPr>
            <a:r>
              <a:rPr lang="en-US" altLang="zh-CN" sz="900" b="0" i="1">
                <a:solidFill>
                  <a:srgbClr val="4B4B4B"/>
                </a:solidFill>
              </a:rPr>
              <a:t>* R&amp;D excludes the funding of R&amp;D contracts from the government and fab start-up cost</a:t>
            </a:r>
            <a:endParaRPr lang="zh-CN" altLang="en-US" sz="900" b="0" i="1">
              <a:solidFill>
                <a:srgbClr val="4B4B4B"/>
              </a:solidFill>
            </a:endParaRPr>
          </a:p>
        </p:txBody>
      </p:sp>
    </p:spTree>
    <p:extLst>
      <p:ext uri="{BB962C8B-B14F-4D97-AF65-F5344CB8AC3E}">
        <p14:creationId xmlns:p14="http://schemas.microsoft.com/office/powerpoint/2010/main" val="3982109520"/>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665"/>
          <p:cNvSpPr txBox="1"/>
          <p:nvPr/>
        </p:nvSpPr>
        <p:spPr>
          <a:xfrm>
            <a:off x="827584" y="212725"/>
            <a:ext cx="6912768" cy="608013"/>
          </a:xfrm>
          <a:prstGeom prst="rect">
            <a:avLst/>
          </a:prstGeom>
        </p:spPr>
        <p:txBody>
          <a:bodyPr anchor="ctr"/>
          <a:lstStyle/>
          <a:p>
            <a:pPr algn="ctr" eaLnBrk="0" fontAlgn="base" hangingPunct="0">
              <a:lnSpc>
                <a:spcPct val="90000"/>
              </a:lnSpc>
              <a:spcBef>
                <a:spcPct val="0"/>
              </a:spcBef>
              <a:spcAft>
                <a:spcPct val="0"/>
              </a:spcAft>
              <a:buFont typeface="Arial" pitchFamily="34" charset="0"/>
              <a:buNone/>
              <a:defRPr/>
            </a:pPr>
            <a:r>
              <a:rPr lang="en-GB" altLang="zh-CN" sz="2800" b="1" kern="0" dirty="0" smtClean="0">
                <a:solidFill>
                  <a:srgbClr val="003399"/>
                </a:solidFill>
                <a:ea typeface="宋体" pitchFamily="2" charset="-122"/>
              </a:rPr>
              <a:t>SMIC’s Fab </a:t>
            </a:r>
            <a:r>
              <a:rPr lang="en-GB" sz="2800" b="1" kern="0" dirty="0" smtClean="0">
                <a:solidFill>
                  <a:srgbClr val="003399"/>
                </a:solidFill>
                <a:ea typeface="宋体" pitchFamily="2" charset="-122"/>
              </a:rPr>
              <a:t>Capacity: existing</a:t>
            </a:r>
            <a:endParaRPr lang="en-GB" altLang="zh-CN" sz="2800" b="1" kern="0" dirty="0">
              <a:solidFill>
                <a:srgbClr val="003399"/>
              </a:solidFill>
              <a:ea typeface="宋体" pitchFamily="2" charset="-122"/>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980728"/>
            <a:ext cx="8568951"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Slide Number Placeholder 4"/>
          <p:cNvSpPr txBox="1">
            <a:spLocks noGrp="1"/>
          </p:cNvSpPr>
          <p:nvPr/>
        </p:nvSpPr>
        <p:spPr bwMode="auto">
          <a:xfrm>
            <a:off x="8720138" y="6591300"/>
            <a:ext cx="4762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6pPr>
            <a:lvl7pPr marL="29718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7pPr>
            <a:lvl8pPr marL="34290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8pPr>
            <a:lvl9pPr marL="38862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9pPr>
          </a:lstStyle>
          <a:p>
            <a:pPr algn="ctr" fontAlgn="base">
              <a:lnSpc>
                <a:spcPct val="90000"/>
              </a:lnSpc>
              <a:spcBef>
                <a:spcPct val="0"/>
              </a:spcBef>
              <a:spcAft>
                <a:spcPct val="0"/>
              </a:spcAft>
            </a:pPr>
            <a:fld id="{85922462-81F9-4482-A118-EBD15F8F55DC}" type="slidenum">
              <a:rPr lang="en-US" altLang="zh-CN" sz="1000" b="0">
                <a:solidFill>
                  <a:srgbClr val="4B4B4B"/>
                </a:solidFill>
              </a:rPr>
              <a:pPr algn="ctr" fontAlgn="base">
                <a:lnSpc>
                  <a:spcPct val="90000"/>
                </a:lnSpc>
                <a:spcBef>
                  <a:spcPct val="0"/>
                </a:spcBef>
                <a:spcAft>
                  <a:spcPct val="0"/>
                </a:spcAft>
              </a:pPr>
              <a:t>15</a:t>
            </a:fld>
            <a:endParaRPr lang="en-US" altLang="zh-CN" sz="1000" b="0" dirty="0">
              <a:solidFill>
                <a:srgbClr val="4B4B4B"/>
              </a:solidFill>
            </a:endParaRPr>
          </a:p>
        </p:txBody>
      </p:sp>
    </p:spTree>
    <p:extLst>
      <p:ext uri="{BB962C8B-B14F-4D97-AF65-F5344CB8AC3E}">
        <p14:creationId xmlns:p14="http://schemas.microsoft.com/office/powerpoint/2010/main" val="2915976923"/>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21" name="Text Box 467"/>
          <p:cNvSpPr txBox="1">
            <a:spLocks noChangeArrowheads="1"/>
          </p:cNvSpPr>
          <p:nvPr/>
        </p:nvSpPr>
        <p:spPr bwMode="auto">
          <a:xfrm>
            <a:off x="395536" y="298450"/>
            <a:ext cx="8208912"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6pPr>
            <a:lvl7pPr marL="29718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7pPr>
            <a:lvl8pPr marL="34290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8pPr>
            <a:lvl9pPr marL="38862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9pPr>
          </a:lstStyle>
          <a:p>
            <a:pPr algn="ctr" eaLnBrk="1" fontAlgn="base" hangingPunct="1">
              <a:lnSpc>
                <a:spcPct val="90000"/>
              </a:lnSpc>
              <a:spcBef>
                <a:spcPct val="50000"/>
              </a:spcBef>
              <a:spcAft>
                <a:spcPct val="0"/>
              </a:spcAft>
              <a:buFont typeface="Arial" pitchFamily="34" charset="0"/>
              <a:buNone/>
            </a:pPr>
            <a:r>
              <a:rPr lang="en-US" altLang="zh-CN" sz="2800" dirty="0">
                <a:solidFill>
                  <a:srgbClr val="003399"/>
                </a:solidFill>
                <a:latin typeface="Times New Roman" panose="02020603050405020304" pitchFamily="18" charset="0"/>
                <a:cs typeface="Times New Roman" panose="02020603050405020304" pitchFamily="18" charset="0"/>
              </a:rPr>
              <a:t>SMIC Fab Capacity: 8” &amp; 12” Expansion </a:t>
            </a:r>
            <a:r>
              <a:rPr lang="en-US" altLang="zh-CN" sz="2800" dirty="0" smtClean="0">
                <a:solidFill>
                  <a:srgbClr val="003399"/>
                </a:solidFill>
                <a:latin typeface="Times New Roman" panose="02020603050405020304" pitchFamily="18" charset="0"/>
                <a:cs typeface="Times New Roman" panose="02020603050405020304" pitchFamily="18" charset="0"/>
              </a:rPr>
              <a:t>Plan</a:t>
            </a:r>
            <a:endParaRPr lang="en-US" altLang="zh-CN" sz="2800" dirty="0">
              <a:solidFill>
                <a:srgbClr val="003399"/>
              </a:solidFill>
              <a:latin typeface="Times New Roman" panose="02020603050405020304" pitchFamily="18" charset="0"/>
              <a:cs typeface="Times New Roman" panose="02020603050405020304" pitchFamily="18" charset="0"/>
            </a:endParaRPr>
          </a:p>
        </p:txBody>
      </p:sp>
      <p:sp>
        <p:nvSpPr>
          <p:cNvPr id="141336" name="Slide Number Placeholder 4"/>
          <p:cNvSpPr txBox="1">
            <a:spLocks noGrp="1"/>
          </p:cNvSpPr>
          <p:nvPr/>
        </p:nvSpPr>
        <p:spPr bwMode="auto">
          <a:xfrm>
            <a:off x="8720138" y="6591300"/>
            <a:ext cx="4762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6pPr>
            <a:lvl7pPr marL="29718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7pPr>
            <a:lvl8pPr marL="34290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8pPr>
            <a:lvl9pPr marL="38862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9pPr>
          </a:lstStyle>
          <a:p>
            <a:pPr algn="ctr" fontAlgn="base">
              <a:lnSpc>
                <a:spcPct val="90000"/>
              </a:lnSpc>
              <a:spcBef>
                <a:spcPct val="0"/>
              </a:spcBef>
              <a:spcAft>
                <a:spcPct val="0"/>
              </a:spcAft>
            </a:pPr>
            <a:fld id="{85922462-81F9-4482-A118-EBD15F8F55DC}" type="slidenum">
              <a:rPr lang="en-US" altLang="zh-CN" sz="1000" b="0">
                <a:solidFill>
                  <a:srgbClr val="4B4B4B"/>
                </a:solidFill>
              </a:rPr>
              <a:pPr algn="ctr" fontAlgn="base">
                <a:lnSpc>
                  <a:spcPct val="90000"/>
                </a:lnSpc>
                <a:spcBef>
                  <a:spcPct val="0"/>
                </a:spcBef>
                <a:spcAft>
                  <a:spcPct val="0"/>
                </a:spcAft>
              </a:pPr>
              <a:t>16</a:t>
            </a:fld>
            <a:endParaRPr lang="en-US" altLang="zh-CN" sz="1000" b="0" dirty="0">
              <a:solidFill>
                <a:srgbClr val="4B4B4B"/>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264" y="1340768"/>
            <a:ext cx="8488271"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0456993"/>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497" y="214845"/>
            <a:ext cx="1161865" cy="492571"/>
          </a:xfrm>
          <a:prstGeom prst="roundRect">
            <a:avLst>
              <a:gd name="adj" fmla="val 8594"/>
            </a:avLst>
          </a:prstGeom>
          <a:solidFill>
            <a:srgbClr val="FFFFFF">
              <a:shade val="85000"/>
            </a:srgbClr>
          </a:solidFill>
          <a:ln>
            <a:noFill/>
          </a:ln>
          <a:effectLst/>
        </p:spPr>
      </p:pic>
      <p:sp>
        <p:nvSpPr>
          <p:cNvPr id="142350" name="Slide Number Placeholder 4"/>
          <p:cNvSpPr txBox="1">
            <a:spLocks noGrp="1"/>
          </p:cNvSpPr>
          <p:nvPr/>
        </p:nvSpPr>
        <p:spPr bwMode="auto">
          <a:xfrm>
            <a:off x="8720138" y="6591300"/>
            <a:ext cx="4762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6pPr>
            <a:lvl7pPr marL="29718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7pPr>
            <a:lvl8pPr marL="34290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8pPr>
            <a:lvl9pPr marL="38862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9pPr>
          </a:lstStyle>
          <a:p>
            <a:pPr algn="ctr" fontAlgn="base">
              <a:lnSpc>
                <a:spcPct val="90000"/>
              </a:lnSpc>
              <a:spcBef>
                <a:spcPct val="0"/>
              </a:spcBef>
              <a:spcAft>
                <a:spcPct val="0"/>
              </a:spcAft>
            </a:pPr>
            <a:fld id="{40CDC076-F9EA-4BB2-8D42-7158A46A2C44}" type="slidenum">
              <a:rPr lang="en-US" altLang="zh-CN" sz="1000" b="0">
                <a:solidFill>
                  <a:srgbClr val="4B4B4B"/>
                </a:solidFill>
              </a:rPr>
              <a:pPr algn="ctr" fontAlgn="base">
                <a:lnSpc>
                  <a:spcPct val="90000"/>
                </a:lnSpc>
                <a:spcBef>
                  <a:spcPct val="0"/>
                </a:spcBef>
                <a:spcAft>
                  <a:spcPct val="0"/>
                </a:spcAft>
              </a:pPr>
              <a:t>17</a:t>
            </a:fld>
            <a:endParaRPr lang="en-US" altLang="zh-CN" sz="1000" b="0">
              <a:solidFill>
                <a:srgbClr val="4B4B4B"/>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196752"/>
            <a:ext cx="8240524" cy="4734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2338" name="Rectangle 19"/>
          <p:cNvSpPr>
            <a:spLocks noChangeArrowheads="1"/>
          </p:cNvSpPr>
          <p:nvPr/>
        </p:nvSpPr>
        <p:spPr bwMode="auto">
          <a:xfrm>
            <a:off x="611560" y="260648"/>
            <a:ext cx="7992888" cy="554038"/>
          </a:xfrm>
          <a:prstGeom prst="rect">
            <a:avLst/>
          </a:prstGeom>
          <a:solidFill>
            <a:schemeClr val="bg1"/>
          </a:solidFill>
          <a:ln>
            <a:noFill/>
          </a:ln>
          <a:extLst/>
        </p:spPr>
        <p:txBody>
          <a:bodyPr anchor="ctr"/>
          <a:lstStyle/>
          <a:p>
            <a:pPr algn="ctr" fontAlgn="base">
              <a:lnSpc>
                <a:spcPct val="90000"/>
              </a:lnSpc>
              <a:spcBef>
                <a:spcPct val="0"/>
              </a:spcBef>
              <a:spcAft>
                <a:spcPct val="0"/>
              </a:spcAft>
              <a:buFont typeface="Arial" pitchFamily="34" charset="0"/>
              <a:buNone/>
            </a:pPr>
            <a:r>
              <a:rPr lang="en-US" altLang="zh-CN" sz="2800" b="1" dirty="0">
                <a:solidFill>
                  <a:srgbClr val="003399"/>
                </a:solidFill>
                <a:latin typeface="Times New Roman" panose="02020603050405020304" pitchFamily="18" charset="0"/>
                <a:ea typeface="PMingLiU" pitchFamily="18" charset="-120"/>
                <a:cs typeface="Times New Roman" panose="02020603050405020304" pitchFamily="18" charset="0"/>
              </a:rPr>
              <a:t>SJSEMI: Bridging China’s Semi Supply Chain</a:t>
            </a:r>
          </a:p>
        </p:txBody>
      </p:sp>
    </p:spTree>
    <p:extLst>
      <p:ext uri="{BB962C8B-B14F-4D97-AF65-F5344CB8AC3E}">
        <p14:creationId xmlns:p14="http://schemas.microsoft.com/office/powerpoint/2010/main" val="2587674268"/>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9266" name="直接连接符 46"/>
          <p:cNvCxnSpPr>
            <a:cxnSpLocks noChangeShapeType="1"/>
          </p:cNvCxnSpPr>
          <p:nvPr/>
        </p:nvCxnSpPr>
        <p:spPr bwMode="auto">
          <a:xfrm flipH="1">
            <a:off x="3749675" y="2484438"/>
            <a:ext cx="1703388" cy="1801812"/>
          </a:xfrm>
          <a:prstGeom prst="line">
            <a:avLst/>
          </a:prstGeom>
          <a:noFill/>
          <a:ln w="19050" algn="ctr">
            <a:solidFill>
              <a:srgbClr val="C3DAF9"/>
            </a:solidFill>
            <a:round/>
            <a:headEnd/>
            <a:tailEnd/>
          </a:ln>
          <a:extLst>
            <a:ext uri="{909E8E84-426E-40DD-AFC4-6F175D3DCCD1}">
              <a14:hiddenFill xmlns:a14="http://schemas.microsoft.com/office/drawing/2010/main">
                <a:noFill/>
              </a14:hiddenFill>
            </a:ext>
          </a:extLst>
        </p:spPr>
      </p:cxnSp>
      <p:cxnSp>
        <p:nvCxnSpPr>
          <p:cNvPr id="139267" name="直接连接符 9"/>
          <p:cNvCxnSpPr>
            <a:cxnSpLocks noChangeShapeType="1"/>
            <a:stCxn id="26" idx="5"/>
          </p:cNvCxnSpPr>
          <p:nvPr/>
        </p:nvCxnSpPr>
        <p:spPr bwMode="auto">
          <a:xfrm>
            <a:off x="3660775" y="2616200"/>
            <a:ext cx="1792288" cy="1670050"/>
          </a:xfrm>
          <a:prstGeom prst="line">
            <a:avLst/>
          </a:prstGeom>
          <a:noFill/>
          <a:ln w="19050" algn="ctr">
            <a:solidFill>
              <a:srgbClr val="C3DAF9"/>
            </a:solidFill>
            <a:round/>
            <a:headEnd/>
            <a:tailEnd/>
          </a:ln>
          <a:extLst>
            <a:ext uri="{909E8E84-426E-40DD-AFC4-6F175D3DCCD1}">
              <a14:hiddenFill xmlns:a14="http://schemas.microsoft.com/office/drawing/2010/main">
                <a:noFill/>
              </a14:hiddenFill>
            </a:ext>
          </a:extLst>
        </p:spPr>
      </p:cxnSp>
      <p:sp>
        <p:nvSpPr>
          <p:cNvPr id="139268" name="Oval 2"/>
          <p:cNvSpPr>
            <a:spLocks noChangeArrowheads="1"/>
          </p:cNvSpPr>
          <p:nvPr/>
        </p:nvSpPr>
        <p:spPr bwMode="gray">
          <a:xfrm>
            <a:off x="2270125" y="1787525"/>
            <a:ext cx="4660900" cy="3478213"/>
          </a:xfrm>
          <a:prstGeom prst="ellipse">
            <a:avLst/>
          </a:prstGeom>
          <a:noFill/>
          <a:ln w="76200" cap="rnd" algn="ctr">
            <a:solidFill>
              <a:srgbClr val="A8CFE2"/>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lnSpc>
                <a:spcPct val="90000"/>
              </a:lnSpc>
              <a:spcBef>
                <a:spcPct val="0"/>
              </a:spcBef>
              <a:spcAft>
                <a:spcPct val="0"/>
              </a:spcAft>
              <a:buFont typeface="Arial" pitchFamily="34" charset="0"/>
              <a:buNone/>
            </a:pPr>
            <a:endParaRPr lang="zh-CN" altLang="en-US" b="1">
              <a:solidFill>
                <a:srgbClr val="4B4B4B"/>
              </a:solidFill>
              <a:ea typeface="宋体" pitchFamily="2" charset="-122"/>
            </a:endParaRPr>
          </a:p>
        </p:txBody>
      </p:sp>
      <p:pic>
        <p:nvPicPr>
          <p:cNvPr id="139269" name="Picture 2"/>
          <p:cNvPicPr>
            <a:picLocks noChangeAspect="1" noChangeArrowheads="1"/>
          </p:cNvPicPr>
          <p:nvPr/>
        </p:nvPicPr>
        <p:blipFill>
          <a:blip r:embed="rId3">
            <a:extLst>
              <a:ext uri="{28A0092B-C50C-407E-A947-70E740481C1C}">
                <a14:useLocalDpi xmlns:a14="http://schemas.microsoft.com/office/drawing/2010/main" val="0"/>
              </a:ext>
            </a:extLst>
          </a:blip>
          <a:srcRect l="10257" t="7829" r="16103" b="11003"/>
          <a:stretch>
            <a:fillRect/>
          </a:stretch>
        </p:blipFill>
        <p:spPr bwMode="auto">
          <a:xfrm>
            <a:off x="1117600" y="1458913"/>
            <a:ext cx="615950" cy="35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9270" name="Rectangle 31"/>
          <p:cNvSpPr>
            <a:spLocks noChangeArrowheads="1"/>
          </p:cNvSpPr>
          <p:nvPr/>
        </p:nvSpPr>
        <p:spPr bwMode="auto">
          <a:xfrm>
            <a:off x="0" y="182563"/>
            <a:ext cx="91440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lnSpc>
                <a:spcPct val="90000"/>
              </a:lnSpc>
              <a:spcBef>
                <a:spcPct val="0"/>
              </a:spcBef>
              <a:spcAft>
                <a:spcPct val="0"/>
              </a:spcAft>
            </a:pPr>
            <a:r>
              <a:rPr lang="en-US" altLang="zh-CN" sz="2800" b="1" dirty="0">
                <a:solidFill>
                  <a:srgbClr val="003399"/>
                </a:solidFill>
                <a:latin typeface="Times New Roman" panose="02020603050405020304" pitchFamily="18" charset="0"/>
                <a:ea typeface="黑体" pitchFamily="49" charset="-122"/>
                <a:cs typeface="Times New Roman" panose="02020603050405020304" pitchFamily="18" charset="0"/>
              </a:rPr>
              <a:t>Strengthening Semiconductor Eco-Systems in China</a:t>
            </a:r>
          </a:p>
        </p:txBody>
      </p:sp>
      <p:sp>
        <p:nvSpPr>
          <p:cNvPr id="139271" name="TextBox 3"/>
          <p:cNvSpPr txBox="1">
            <a:spLocks noChangeArrowheads="1"/>
          </p:cNvSpPr>
          <p:nvPr/>
        </p:nvSpPr>
        <p:spPr bwMode="auto">
          <a:xfrm>
            <a:off x="6861175" y="2159000"/>
            <a:ext cx="2212975"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30188" indent="-230188"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6pPr>
            <a:lvl7pPr marL="29718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7pPr>
            <a:lvl8pPr marL="34290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8pPr>
            <a:lvl9pPr marL="38862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9pPr>
          </a:lstStyle>
          <a:p>
            <a:pPr fontAlgn="base">
              <a:lnSpc>
                <a:spcPct val="90000"/>
              </a:lnSpc>
              <a:spcBef>
                <a:spcPct val="0"/>
              </a:spcBef>
              <a:spcAft>
                <a:spcPct val="0"/>
              </a:spcAft>
              <a:buFont typeface="Wingdings" pitchFamily="2" charset="2"/>
              <a:buChar char="§"/>
            </a:pPr>
            <a:r>
              <a:rPr lang="en-US" altLang="zh-CN" sz="1400" b="0">
                <a:solidFill>
                  <a:srgbClr val="4B4B4B"/>
                </a:solidFill>
                <a:cs typeface="Times New Roman" pitchFamily="18" charset="0"/>
              </a:rPr>
              <a:t>Collaboration between SMIC and well-qualified design houses &amp; partners to service customers</a:t>
            </a:r>
          </a:p>
        </p:txBody>
      </p:sp>
      <p:sp>
        <p:nvSpPr>
          <p:cNvPr id="97290" name="TextBox 3"/>
          <p:cNvSpPr txBox="1">
            <a:spLocks noChangeArrowheads="1"/>
          </p:cNvSpPr>
          <p:nvPr/>
        </p:nvSpPr>
        <p:spPr bwMode="auto">
          <a:xfrm>
            <a:off x="6786563" y="3886200"/>
            <a:ext cx="2389187"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30188" indent="-230188">
              <a:defRPr b="1">
                <a:solidFill>
                  <a:schemeClr val="tx1"/>
                </a:solidFill>
                <a:latin typeface="Arial" charset="0"/>
                <a:ea typeface="宋体" charset="-122"/>
              </a:defRPr>
            </a:lvl1pPr>
            <a:lvl2pPr marL="742950" indent="-285750">
              <a:defRPr b="1">
                <a:solidFill>
                  <a:schemeClr val="tx1"/>
                </a:solidFill>
                <a:latin typeface="Arial" charset="0"/>
                <a:ea typeface="宋体" charset="-122"/>
              </a:defRPr>
            </a:lvl2pPr>
            <a:lvl3pPr marL="1143000" indent="-228600">
              <a:defRPr b="1">
                <a:solidFill>
                  <a:schemeClr val="tx1"/>
                </a:solidFill>
                <a:latin typeface="Arial" charset="0"/>
                <a:ea typeface="宋体" charset="-122"/>
              </a:defRPr>
            </a:lvl3pPr>
            <a:lvl4pPr marL="1600200" indent="-228600">
              <a:defRPr b="1">
                <a:solidFill>
                  <a:schemeClr val="tx1"/>
                </a:solidFill>
                <a:latin typeface="Arial" charset="0"/>
                <a:ea typeface="宋体" charset="-122"/>
              </a:defRPr>
            </a:lvl4pPr>
            <a:lvl5pPr marL="2057400" indent="-228600">
              <a:defRPr b="1">
                <a:solidFill>
                  <a:schemeClr val="tx1"/>
                </a:solidFill>
                <a:latin typeface="Arial" charset="0"/>
                <a:ea typeface="宋体" charset="-122"/>
              </a:defRPr>
            </a:lvl5pPr>
            <a:lvl6pPr marL="2514600" indent="-228600" algn="ctr" eaLnBrk="0" fontAlgn="base" hangingPunct="0">
              <a:lnSpc>
                <a:spcPct val="90000"/>
              </a:lnSpc>
              <a:spcBef>
                <a:spcPct val="0"/>
              </a:spcBef>
              <a:spcAft>
                <a:spcPct val="0"/>
              </a:spcAft>
              <a:defRPr b="1">
                <a:solidFill>
                  <a:schemeClr val="tx1"/>
                </a:solidFill>
                <a:latin typeface="Arial" charset="0"/>
                <a:ea typeface="宋体" charset="-122"/>
              </a:defRPr>
            </a:lvl6pPr>
            <a:lvl7pPr marL="2971800" indent="-228600" algn="ctr" eaLnBrk="0" fontAlgn="base" hangingPunct="0">
              <a:lnSpc>
                <a:spcPct val="90000"/>
              </a:lnSpc>
              <a:spcBef>
                <a:spcPct val="0"/>
              </a:spcBef>
              <a:spcAft>
                <a:spcPct val="0"/>
              </a:spcAft>
              <a:defRPr b="1">
                <a:solidFill>
                  <a:schemeClr val="tx1"/>
                </a:solidFill>
                <a:latin typeface="Arial" charset="0"/>
                <a:ea typeface="宋体" charset="-122"/>
              </a:defRPr>
            </a:lvl7pPr>
            <a:lvl8pPr marL="3429000" indent="-228600" algn="ctr" eaLnBrk="0" fontAlgn="base" hangingPunct="0">
              <a:lnSpc>
                <a:spcPct val="90000"/>
              </a:lnSpc>
              <a:spcBef>
                <a:spcPct val="0"/>
              </a:spcBef>
              <a:spcAft>
                <a:spcPct val="0"/>
              </a:spcAft>
              <a:defRPr b="1">
                <a:solidFill>
                  <a:schemeClr val="tx1"/>
                </a:solidFill>
                <a:latin typeface="Arial" charset="0"/>
                <a:ea typeface="宋体" charset="-122"/>
              </a:defRPr>
            </a:lvl8pPr>
            <a:lvl9pPr marL="3886200" indent="-228600" algn="ctr" eaLnBrk="0" fontAlgn="base" hangingPunct="0">
              <a:lnSpc>
                <a:spcPct val="90000"/>
              </a:lnSpc>
              <a:spcBef>
                <a:spcPct val="0"/>
              </a:spcBef>
              <a:spcAft>
                <a:spcPct val="0"/>
              </a:spcAft>
              <a:defRPr b="1">
                <a:solidFill>
                  <a:schemeClr val="tx1"/>
                </a:solidFill>
                <a:latin typeface="Arial" charset="0"/>
                <a:ea typeface="宋体" charset="-122"/>
              </a:defRPr>
            </a:lvl9pPr>
          </a:lstStyle>
          <a:p>
            <a:pPr eaLnBrk="0" fontAlgn="base" hangingPunct="0">
              <a:lnSpc>
                <a:spcPct val="90000"/>
              </a:lnSpc>
              <a:spcBef>
                <a:spcPct val="0"/>
              </a:spcBef>
              <a:spcAft>
                <a:spcPct val="0"/>
              </a:spcAft>
              <a:buFont typeface="Wingdings" pitchFamily="2" charset="2"/>
              <a:buChar char="§"/>
              <a:defRPr/>
            </a:pPr>
            <a:r>
              <a:rPr lang="en-US" altLang="zh-CN" sz="1400" b="0" dirty="0">
                <a:solidFill>
                  <a:srgbClr val="4B4B4B"/>
                </a:solidFill>
                <a:cs typeface="Times New Roman" pitchFamily="18" charset="0"/>
              </a:rPr>
              <a:t>Increasing Purchases &amp; Qualifications  with </a:t>
            </a:r>
            <a:r>
              <a:rPr lang="en-US" altLang="zh-CN" sz="1400" b="0" dirty="0" smtClean="0">
                <a:solidFill>
                  <a:srgbClr val="4B4B4B"/>
                </a:solidFill>
                <a:cs typeface="Times New Roman" pitchFamily="18" charset="0"/>
              </a:rPr>
              <a:t>local &amp; global </a:t>
            </a:r>
            <a:r>
              <a:rPr lang="en-US" altLang="zh-CN" sz="1400" b="0" dirty="0">
                <a:solidFill>
                  <a:srgbClr val="4B4B4B"/>
                </a:solidFill>
                <a:cs typeface="Times New Roman" pitchFamily="18" charset="0"/>
              </a:rPr>
              <a:t>Suppliers</a:t>
            </a:r>
          </a:p>
          <a:p>
            <a:pPr eaLnBrk="0" fontAlgn="base" hangingPunct="0">
              <a:lnSpc>
                <a:spcPct val="90000"/>
              </a:lnSpc>
              <a:spcBef>
                <a:spcPct val="0"/>
              </a:spcBef>
              <a:spcAft>
                <a:spcPct val="0"/>
              </a:spcAft>
              <a:buFont typeface="Wingdings" pitchFamily="2" charset="2"/>
              <a:buChar char="§"/>
              <a:defRPr/>
            </a:pPr>
            <a:endParaRPr lang="en-US" altLang="zh-CN" sz="1400" b="0" dirty="0" smtClean="0">
              <a:solidFill>
                <a:srgbClr val="4B4B4B"/>
              </a:solidFill>
              <a:cs typeface="Times New Roman" pitchFamily="18" charset="0"/>
            </a:endParaRPr>
          </a:p>
          <a:p>
            <a:pPr eaLnBrk="0" fontAlgn="base" hangingPunct="0">
              <a:lnSpc>
                <a:spcPct val="90000"/>
              </a:lnSpc>
              <a:spcBef>
                <a:spcPct val="0"/>
              </a:spcBef>
              <a:spcAft>
                <a:spcPct val="0"/>
              </a:spcAft>
              <a:buFont typeface="Wingdings" pitchFamily="2" charset="2"/>
              <a:buChar char="§"/>
              <a:defRPr/>
            </a:pPr>
            <a:r>
              <a:rPr lang="en-US" altLang="zh-CN" sz="1400" b="0" dirty="0">
                <a:solidFill>
                  <a:srgbClr val="4B4B4B"/>
                </a:solidFill>
                <a:cs typeface="Times New Roman" pitchFamily="18" charset="0"/>
              </a:rPr>
              <a:t>Technology Coverage: </a:t>
            </a:r>
            <a:endParaRPr lang="en-US" altLang="zh-CN" sz="1400" b="0" dirty="0" smtClean="0">
              <a:solidFill>
                <a:srgbClr val="4B4B4B"/>
              </a:solidFill>
              <a:cs typeface="Times New Roman" pitchFamily="18" charset="0"/>
            </a:endParaRPr>
          </a:p>
          <a:p>
            <a:pPr marL="0" indent="0" eaLnBrk="0" fontAlgn="base" hangingPunct="0">
              <a:lnSpc>
                <a:spcPct val="90000"/>
              </a:lnSpc>
              <a:spcBef>
                <a:spcPct val="0"/>
              </a:spcBef>
              <a:spcAft>
                <a:spcPct val="0"/>
              </a:spcAft>
              <a:buFont typeface="Arial" pitchFamily="34" charset="0"/>
              <a:buNone/>
              <a:defRPr/>
            </a:pPr>
            <a:r>
              <a:rPr lang="en-US" altLang="zh-CN" sz="1400" b="0" dirty="0" smtClean="0">
                <a:solidFill>
                  <a:srgbClr val="4B4B4B"/>
                </a:solidFill>
                <a:cs typeface="Times New Roman" pitchFamily="18" charset="0"/>
              </a:rPr>
              <a:t>     0.35um </a:t>
            </a:r>
            <a:r>
              <a:rPr lang="en-US" altLang="zh-CN" sz="1400" b="0" dirty="0">
                <a:solidFill>
                  <a:srgbClr val="4B4B4B"/>
                </a:solidFill>
                <a:cs typeface="Times New Roman" pitchFamily="18" charset="0"/>
              </a:rPr>
              <a:t>~ </a:t>
            </a:r>
            <a:r>
              <a:rPr lang="en-US" altLang="zh-CN" sz="1400" b="0" dirty="0" smtClean="0">
                <a:solidFill>
                  <a:srgbClr val="4B4B4B"/>
                </a:solidFill>
                <a:cs typeface="Times New Roman" pitchFamily="18" charset="0"/>
              </a:rPr>
              <a:t>14nm</a:t>
            </a:r>
            <a:endParaRPr lang="en-US" altLang="zh-CN" sz="1400" b="0" dirty="0">
              <a:solidFill>
                <a:srgbClr val="4B4B4B"/>
              </a:solidFill>
              <a:cs typeface="Times New Roman" pitchFamily="18" charset="0"/>
            </a:endParaRPr>
          </a:p>
          <a:p>
            <a:pPr eaLnBrk="0" fontAlgn="base" hangingPunct="0">
              <a:lnSpc>
                <a:spcPct val="90000"/>
              </a:lnSpc>
              <a:spcBef>
                <a:spcPct val="0"/>
              </a:spcBef>
              <a:spcAft>
                <a:spcPct val="0"/>
              </a:spcAft>
              <a:buFont typeface="Wingdings" pitchFamily="2" charset="2"/>
              <a:buChar char="§"/>
              <a:defRPr/>
            </a:pPr>
            <a:endParaRPr lang="en-US" altLang="zh-CN" sz="1400" b="0" dirty="0">
              <a:solidFill>
                <a:srgbClr val="4B4B4B"/>
              </a:solidFill>
              <a:cs typeface="Times New Roman" pitchFamily="18" charset="0"/>
            </a:endParaRPr>
          </a:p>
        </p:txBody>
      </p:sp>
      <p:sp>
        <p:nvSpPr>
          <p:cNvPr id="139273" name="TextBox 3"/>
          <p:cNvSpPr txBox="1">
            <a:spLocks noChangeArrowheads="1"/>
          </p:cNvSpPr>
          <p:nvPr/>
        </p:nvSpPr>
        <p:spPr bwMode="auto">
          <a:xfrm>
            <a:off x="25400" y="4046538"/>
            <a:ext cx="2552700"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30188" indent="-230188"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6pPr>
            <a:lvl7pPr marL="29718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7pPr>
            <a:lvl8pPr marL="34290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8pPr>
            <a:lvl9pPr marL="38862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9pPr>
          </a:lstStyle>
          <a:p>
            <a:pPr fontAlgn="base">
              <a:lnSpc>
                <a:spcPct val="90000"/>
              </a:lnSpc>
              <a:spcBef>
                <a:spcPct val="0"/>
              </a:spcBef>
              <a:spcAft>
                <a:spcPct val="0"/>
              </a:spcAft>
              <a:buFont typeface="Wingdings" pitchFamily="2" charset="2"/>
              <a:buChar char="§"/>
            </a:pPr>
            <a:r>
              <a:rPr lang="en-US" altLang="zh-CN" sz="1400" b="0" dirty="0">
                <a:solidFill>
                  <a:srgbClr val="4B4B4B"/>
                </a:solidFill>
                <a:cs typeface="Times New Roman" pitchFamily="18" charset="0"/>
              </a:rPr>
              <a:t>12" Bumping &amp; CP testing production line jointly built with JCET, with planned capacity of 100kWPM</a:t>
            </a:r>
          </a:p>
          <a:p>
            <a:pPr fontAlgn="base">
              <a:lnSpc>
                <a:spcPct val="90000"/>
              </a:lnSpc>
              <a:spcBef>
                <a:spcPct val="0"/>
              </a:spcBef>
              <a:spcAft>
                <a:spcPct val="0"/>
              </a:spcAft>
              <a:buFont typeface="Wingdings" pitchFamily="2" charset="2"/>
              <a:buChar char="§"/>
            </a:pPr>
            <a:endParaRPr lang="en-US" altLang="zh-CN" sz="1400" b="0" dirty="0">
              <a:solidFill>
                <a:srgbClr val="4B4B4B"/>
              </a:solidFill>
              <a:cs typeface="Times New Roman" pitchFamily="18" charset="0"/>
            </a:endParaRPr>
          </a:p>
          <a:p>
            <a:pPr fontAlgn="base">
              <a:lnSpc>
                <a:spcPct val="90000"/>
              </a:lnSpc>
              <a:spcBef>
                <a:spcPct val="0"/>
              </a:spcBef>
              <a:spcAft>
                <a:spcPct val="0"/>
              </a:spcAft>
              <a:buFont typeface="Wingdings" pitchFamily="2" charset="2"/>
              <a:buChar char="§"/>
            </a:pPr>
            <a:endParaRPr lang="en-US" altLang="zh-CN" sz="1400" b="0" dirty="0">
              <a:solidFill>
                <a:srgbClr val="4B4B4B"/>
              </a:solidFill>
              <a:cs typeface="Times New Roman" pitchFamily="18" charset="0"/>
            </a:endParaRPr>
          </a:p>
        </p:txBody>
      </p:sp>
      <p:pic>
        <p:nvPicPr>
          <p:cNvPr id="36" name="Picture 5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593" y="5467976"/>
            <a:ext cx="803710" cy="3608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37"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307" y="5133518"/>
            <a:ext cx="806111" cy="293632"/>
          </a:xfrm>
          <a:prstGeom prst="roundRect">
            <a:avLst>
              <a:gd name="adj" fmla="val 8594"/>
            </a:avLst>
          </a:prstGeom>
          <a:solidFill>
            <a:srgbClr val="FFFFFF">
              <a:shade val="85000"/>
            </a:srgbClr>
          </a:solidFill>
          <a:ln>
            <a:noFill/>
          </a:ln>
          <a:effectLst/>
        </p:spPr>
      </p:pic>
      <p:sp>
        <p:nvSpPr>
          <p:cNvPr id="89100" name="TextBox 3"/>
          <p:cNvSpPr txBox="1">
            <a:spLocks noChangeArrowheads="1"/>
          </p:cNvSpPr>
          <p:nvPr/>
        </p:nvSpPr>
        <p:spPr bwMode="auto">
          <a:xfrm>
            <a:off x="25400" y="2159000"/>
            <a:ext cx="240665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30188" indent="-230188"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6pPr>
            <a:lvl7pPr marL="29718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7pPr>
            <a:lvl8pPr marL="34290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8pPr>
            <a:lvl9pPr marL="38862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9pPr>
          </a:lstStyle>
          <a:p>
            <a:pPr fontAlgn="base">
              <a:lnSpc>
                <a:spcPct val="90000"/>
              </a:lnSpc>
              <a:spcBef>
                <a:spcPct val="0"/>
              </a:spcBef>
              <a:spcAft>
                <a:spcPct val="0"/>
              </a:spcAft>
              <a:buFont typeface="Wingdings" pitchFamily="2" charset="2"/>
              <a:buChar char="§"/>
              <a:defRPr/>
            </a:pPr>
            <a:r>
              <a:rPr lang="en-US" altLang="zh-CN" sz="1400" b="0" dirty="0" smtClean="0">
                <a:solidFill>
                  <a:srgbClr val="4B4B4B"/>
                </a:solidFill>
                <a:cs typeface="Times New Roman" pitchFamily="18" charset="0"/>
              </a:rPr>
              <a:t>Technology R&amp;D Consortium with Universities, Research Academy, and Industrial Partners </a:t>
            </a:r>
          </a:p>
          <a:p>
            <a:pPr marL="0" indent="0" fontAlgn="base">
              <a:lnSpc>
                <a:spcPct val="90000"/>
              </a:lnSpc>
              <a:spcBef>
                <a:spcPct val="0"/>
              </a:spcBef>
              <a:spcAft>
                <a:spcPct val="0"/>
              </a:spcAft>
              <a:buFont typeface="Arial" pitchFamily="34" charset="0"/>
              <a:buNone/>
              <a:defRPr/>
            </a:pPr>
            <a:endParaRPr lang="en-US" altLang="zh-CN" sz="1400" b="0" dirty="0" smtClean="0">
              <a:solidFill>
                <a:srgbClr val="4B4B4B"/>
              </a:solidFill>
              <a:cs typeface="Times New Roman" pitchFamily="18" charset="0"/>
            </a:endParaRPr>
          </a:p>
        </p:txBody>
      </p:sp>
      <p:pic>
        <p:nvPicPr>
          <p:cNvPr id="139277" name="图片 5" descr="imec_krul_bl.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8000" y="1501775"/>
            <a:ext cx="5905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8" name="Picture 2"/>
          <p:cNvPicPr>
            <a:picLocks noChangeAspect="1" noChangeArrowheads="1"/>
          </p:cNvPicPr>
          <p:nvPr/>
        </p:nvPicPr>
        <p:blipFill>
          <a:blip r:embed="rId7">
            <a:extLst>
              <a:ext uri="{28A0092B-C50C-407E-A947-70E740481C1C}">
                <a14:useLocalDpi xmlns:a14="http://schemas.microsoft.com/office/drawing/2010/main" val="0"/>
              </a:ext>
            </a:extLst>
          </a:blip>
          <a:srcRect t="26486" b="32138"/>
          <a:stretch>
            <a:fillRect/>
          </a:stretch>
        </p:blipFill>
        <p:spPr bwMode="auto">
          <a:xfrm>
            <a:off x="674688" y="1858963"/>
            <a:ext cx="847725" cy="26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9279" name="组合 4"/>
          <p:cNvGrpSpPr>
            <a:grpSpLocks/>
          </p:cNvGrpSpPr>
          <p:nvPr/>
        </p:nvGrpSpPr>
        <p:grpSpPr bwMode="auto">
          <a:xfrm>
            <a:off x="2389188" y="1597025"/>
            <a:ext cx="1619250" cy="1193800"/>
            <a:chOff x="236538" y="1134167"/>
            <a:chExt cx="1619250" cy="1194298"/>
          </a:xfrm>
        </p:grpSpPr>
        <p:sp>
          <p:nvSpPr>
            <p:cNvPr id="26" name="椭圆 25"/>
            <p:cNvSpPr/>
            <p:nvPr/>
          </p:nvSpPr>
          <p:spPr bwMode="auto">
            <a:xfrm>
              <a:off x="392971" y="1134167"/>
              <a:ext cx="1306384" cy="1194298"/>
            </a:xfrm>
            <a:prstGeom prst="ellipse">
              <a:avLst/>
            </a:prstGeom>
            <a:solidFill>
              <a:srgbClr val="003399">
                <a:alpha val="74902"/>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reflection blurRad="6350" stA="52000" endA="300" endPos="35000" dir="5400000" sy="-100000" algn="bl" rotWithShape="0"/>
            </a:effectLst>
          </p:spPr>
          <p:txBody>
            <a:bodyPr anchor="ctr"/>
            <a:lstStyle/>
            <a:p>
              <a:pPr algn="ctr" fontAlgn="base">
                <a:lnSpc>
                  <a:spcPct val="90000"/>
                </a:lnSpc>
                <a:spcBef>
                  <a:spcPct val="0"/>
                </a:spcBef>
                <a:spcAft>
                  <a:spcPct val="0"/>
                </a:spcAft>
                <a:buFont typeface="Arial" pitchFamily="34" charset="0"/>
                <a:buNone/>
                <a:defRPr/>
              </a:pPr>
              <a:endParaRPr lang="en-US" b="1" dirty="0">
                <a:solidFill>
                  <a:srgbClr val="FFFFFF">
                    <a:lumMod val="50000"/>
                  </a:srgbClr>
                </a:solidFill>
                <a:ea typeface="宋体" pitchFamily="2" charset="-122"/>
              </a:endParaRPr>
            </a:p>
          </p:txBody>
        </p:sp>
        <p:sp>
          <p:nvSpPr>
            <p:cNvPr id="139304" name="矩形 3"/>
            <p:cNvSpPr>
              <a:spLocks noChangeArrowheads="1"/>
            </p:cNvSpPr>
            <p:nvPr/>
          </p:nvSpPr>
          <p:spPr bwMode="auto">
            <a:xfrm>
              <a:off x="236538" y="1487488"/>
              <a:ext cx="1619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itchFamily="34" charset="0"/>
                <a:buNone/>
              </a:pPr>
              <a:r>
                <a:rPr lang="en-US" altLang="zh-CN" sz="1600" b="1">
                  <a:solidFill>
                    <a:srgbClr val="FFFFFF"/>
                  </a:solidFill>
                  <a:ea typeface="宋体" pitchFamily="2" charset="-122"/>
                  <a:cs typeface="Times New Roman" pitchFamily="18" charset="0"/>
                </a:rPr>
                <a:t>Technology R&amp;D</a:t>
              </a:r>
            </a:p>
          </p:txBody>
        </p:sp>
      </p:grpSp>
      <p:grpSp>
        <p:nvGrpSpPr>
          <p:cNvPr id="139280" name="组合 3"/>
          <p:cNvGrpSpPr>
            <a:grpSpLocks/>
          </p:cNvGrpSpPr>
          <p:nvPr/>
        </p:nvGrpSpPr>
        <p:grpSpPr bwMode="auto">
          <a:xfrm>
            <a:off x="5332413" y="1597025"/>
            <a:ext cx="1306512" cy="1193800"/>
            <a:chOff x="6695873" y="1099794"/>
            <a:chExt cx="1306384" cy="1194298"/>
          </a:xfrm>
        </p:grpSpPr>
        <p:sp>
          <p:nvSpPr>
            <p:cNvPr id="30" name="椭圆 29"/>
            <p:cNvSpPr/>
            <p:nvPr/>
          </p:nvSpPr>
          <p:spPr bwMode="auto">
            <a:xfrm>
              <a:off x="6695873" y="1099794"/>
              <a:ext cx="1306384" cy="1194298"/>
            </a:xfrm>
            <a:prstGeom prst="ellipse">
              <a:avLst/>
            </a:prstGeom>
            <a:solidFill>
              <a:srgbClr val="92D050">
                <a:alpha val="75000"/>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reflection blurRad="6350" stA="52000" endA="300" endPos="35000" dir="5400000" sy="-100000" algn="bl" rotWithShape="0"/>
            </a:effectLst>
          </p:spPr>
          <p:txBody>
            <a:bodyPr anchor="ctr"/>
            <a:lstStyle/>
            <a:p>
              <a:pPr algn="ctr" fontAlgn="base">
                <a:lnSpc>
                  <a:spcPct val="90000"/>
                </a:lnSpc>
                <a:spcBef>
                  <a:spcPct val="0"/>
                </a:spcBef>
                <a:spcAft>
                  <a:spcPct val="0"/>
                </a:spcAft>
                <a:buFont typeface="Arial" pitchFamily="34" charset="0"/>
                <a:buNone/>
                <a:defRPr/>
              </a:pPr>
              <a:endParaRPr lang="en-US" b="1" dirty="0">
                <a:solidFill>
                  <a:srgbClr val="FFFFFF">
                    <a:lumMod val="50000"/>
                  </a:srgbClr>
                </a:solidFill>
                <a:ea typeface="宋体" pitchFamily="2" charset="-122"/>
              </a:endParaRPr>
            </a:p>
          </p:txBody>
        </p:sp>
        <p:sp>
          <p:nvSpPr>
            <p:cNvPr id="139302" name="TextBox 2"/>
            <p:cNvSpPr txBox="1">
              <a:spLocks noChangeArrowheads="1"/>
            </p:cNvSpPr>
            <p:nvPr/>
          </p:nvSpPr>
          <p:spPr bwMode="auto">
            <a:xfrm>
              <a:off x="6815665" y="1453115"/>
              <a:ext cx="10668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6pPr>
              <a:lvl7pPr marL="29718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7pPr>
              <a:lvl8pPr marL="34290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8pPr>
              <a:lvl9pPr marL="38862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9pPr>
            </a:lstStyle>
            <a:p>
              <a:pPr algn="ctr" eaLnBrk="1" fontAlgn="base" hangingPunct="1">
                <a:lnSpc>
                  <a:spcPct val="90000"/>
                </a:lnSpc>
                <a:spcBef>
                  <a:spcPct val="0"/>
                </a:spcBef>
                <a:spcAft>
                  <a:spcPct val="0"/>
                </a:spcAft>
                <a:buFont typeface="Arial" pitchFamily="34" charset="0"/>
                <a:buNone/>
              </a:pPr>
              <a:r>
                <a:rPr lang="en-US" altLang="zh-CN" sz="1600">
                  <a:solidFill>
                    <a:srgbClr val="FFFFFF"/>
                  </a:solidFill>
                </a:rPr>
                <a:t>Design Service</a:t>
              </a:r>
              <a:endParaRPr lang="zh-CN" altLang="en-US" sz="1600">
                <a:solidFill>
                  <a:srgbClr val="FFFFFF"/>
                </a:solidFill>
              </a:endParaRPr>
            </a:p>
          </p:txBody>
        </p:sp>
      </p:grpSp>
      <p:grpSp>
        <p:nvGrpSpPr>
          <p:cNvPr id="139281" name="组合 5"/>
          <p:cNvGrpSpPr>
            <a:grpSpLocks/>
          </p:cNvGrpSpPr>
          <p:nvPr/>
        </p:nvGrpSpPr>
        <p:grpSpPr bwMode="auto">
          <a:xfrm>
            <a:off x="2546350" y="3995738"/>
            <a:ext cx="1306513" cy="1193800"/>
            <a:chOff x="381794" y="4060825"/>
            <a:chExt cx="1306384" cy="1194298"/>
          </a:xfrm>
        </p:grpSpPr>
        <p:sp>
          <p:nvSpPr>
            <p:cNvPr id="31" name="椭圆 30"/>
            <p:cNvSpPr/>
            <p:nvPr/>
          </p:nvSpPr>
          <p:spPr bwMode="auto">
            <a:xfrm>
              <a:off x="381794" y="4060825"/>
              <a:ext cx="1306384" cy="1194298"/>
            </a:xfrm>
            <a:prstGeom prst="ellipse">
              <a:avLst/>
            </a:prstGeom>
            <a:solidFill>
              <a:srgbClr val="FF9933">
                <a:alpha val="75000"/>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reflection blurRad="6350" stA="52000" endA="300" endPos="35000" dir="5400000" sy="-100000" algn="bl" rotWithShape="0"/>
            </a:effectLst>
          </p:spPr>
          <p:txBody>
            <a:bodyPr anchor="ctr"/>
            <a:lstStyle/>
            <a:p>
              <a:pPr algn="ctr" fontAlgn="base">
                <a:lnSpc>
                  <a:spcPct val="90000"/>
                </a:lnSpc>
                <a:spcBef>
                  <a:spcPct val="0"/>
                </a:spcBef>
                <a:spcAft>
                  <a:spcPct val="0"/>
                </a:spcAft>
                <a:buFont typeface="Arial" pitchFamily="34" charset="0"/>
                <a:buNone/>
                <a:defRPr/>
              </a:pPr>
              <a:endParaRPr lang="en-US" b="1" dirty="0">
                <a:solidFill>
                  <a:srgbClr val="FFFFFF">
                    <a:lumMod val="50000"/>
                  </a:srgbClr>
                </a:solidFill>
                <a:ea typeface="宋体" pitchFamily="2" charset="-122"/>
              </a:endParaRPr>
            </a:p>
          </p:txBody>
        </p:sp>
        <p:sp>
          <p:nvSpPr>
            <p:cNvPr id="139300" name="TextBox 32"/>
            <p:cNvSpPr txBox="1">
              <a:spLocks noChangeArrowheads="1"/>
            </p:cNvSpPr>
            <p:nvPr/>
          </p:nvSpPr>
          <p:spPr bwMode="auto">
            <a:xfrm>
              <a:off x="401573" y="4350721"/>
              <a:ext cx="12668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6pPr>
              <a:lvl7pPr marL="29718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7pPr>
              <a:lvl8pPr marL="34290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8pPr>
              <a:lvl9pPr marL="38862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9pPr>
            </a:lstStyle>
            <a:p>
              <a:pPr algn="ctr" eaLnBrk="1" fontAlgn="base" hangingPunct="1">
                <a:spcBef>
                  <a:spcPct val="0"/>
                </a:spcBef>
                <a:spcAft>
                  <a:spcPct val="0"/>
                </a:spcAft>
              </a:pPr>
              <a:r>
                <a:rPr lang="en-US" altLang="zh-CN" sz="1600">
                  <a:solidFill>
                    <a:srgbClr val="FFFFFF"/>
                  </a:solidFill>
                  <a:cs typeface="Times New Roman" pitchFamily="18" charset="0"/>
                </a:rPr>
                <a:t>Mid &amp; Back-end</a:t>
              </a:r>
            </a:p>
          </p:txBody>
        </p:sp>
      </p:grpSp>
      <p:grpSp>
        <p:nvGrpSpPr>
          <p:cNvPr id="139282" name="组合 2"/>
          <p:cNvGrpSpPr>
            <a:grpSpLocks/>
          </p:cNvGrpSpPr>
          <p:nvPr/>
        </p:nvGrpSpPr>
        <p:grpSpPr bwMode="auto">
          <a:xfrm>
            <a:off x="5332413" y="3995738"/>
            <a:ext cx="1425575" cy="1193800"/>
            <a:chOff x="7031871" y="3541556"/>
            <a:chExt cx="1425575" cy="1194298"/>
          </a:xfrm>
        </p:grpSpPr>
        <p:sp>
          <p:nvSpPr>
            <p:cNvPr id="33" name="椭圆 32"/>
            <p:cNvSpPr/>
            <p:nvPr/>
          </p:nvSpPr>
          <p:spPr bwMode="auto">
            <a:xfrm>
              <a:off x="7031871" y="3541556"/>
              <a:ext cx="1306384" cy="1194298"/>
            </a:xfrm>
            <a:prstGeom prst="ellipse">
              <a:avLst/>
            </a:prstGeom>
            <a:solidFill>
              <a:srgbClr val="954ECA">
                <a:alpha val="75000"/>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reflection blurRad="6350" stA="52000" endA="300" endPos="35000" dir="5400000" sy="-100000" algn="bl" rotWithShape="0"/>
            </a:effectLst>
          </p:spPr>
          <p:txBody>
            <a:bodyPr anchor="ctr"/>
            <a:lstStyle/>
            <a:p>
              <a:pPr algn="ctr" fontAlgn="base">
                <a:lnSpc>
                  <a:spcPct val="90000"/>
                </a:lnSpc>
                <a:spcBef>
                  <a:spcPct val="0"/>
                </a:spcBef>
                <a:spcAft>
                  <a:spcPct val="0"/>
                </a:spcAft>
                <a:buFont typeface="Arial" pitchFamily="34" charset="0"/>
                <a:buNone/>
                <a:defRPr/>
              </a:pPr>
              <a:endParaRPr lang="en-US" b="1" dirty="0">
                <a:solidFill>
                  <a:srgbClr val="FFFFFF">
                    <a:lumMod val="50000"/>
                  </a:srgbClr>
                </a:solidFill>
                <a:ea typeface="宋体" pitchFamily="2" charset="-122"/>
              </a:endParaRPr>
            </a:p>
          </p:txBody>
        </p:sp>
        <p:sp>
          <p:nvSpPr>
            <p:cNvPr id="139298" name="TextBox 38"/>
            <p:cNvSpPr txBox="1">
              <a:spLocks noChangeArrowheads="1"/>
            </p:cNvSpPr>
            <p:nvPr/>
          </p:nvSpPr>
          <p:spPr bwMode="auto">
            <a:xfrm>
              <a:off x="7031871" y="3729852"/>
              <a:ext cx="1425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6pPr>
              <a:lvl7pPr marL="29718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7pPr>
              <a:lvl8pPr marL="34290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8pPr>
              <a:lvl9pPr marL="38862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9pPr>
            </a:lstStyle>
            <a:p>
              <a:pPr algn="ctr" eaLnBrk="1" fontAlgn="base" hangingPunct="1">
                <a:spcBef>
                  <a:spcPct val="0"/>
                </a:spcBef>
                <a:spcAft>
                  <a:spcPct val="0"/>
                </a:spcAft>
              </a:pPr>
              <a:r>
                <a:rPr lang="en-US" altLang="zh-CN" sz="1600">
                  <a:solidFill>
                    <a:srgbClr val="FFFFFF"/>
                  </a:solidFill>
                  <a:cs typeface="Times New Roman" pitchFamily="18" charset="0"/>
                </a:rPr>
                <a:t>Material</a:t>
              </a:r>
              <a:r>
                <a:rPr lang="zh-CN" altLang="en-US" sz="1600">
                  <a:solidFill>
                    <a:srgbClr val="FFFFFF"/>
                  </a:solidFill>
                  <a:cs typeface="Times New Roman" pitchFamily="18" charset="0"/>
                </a:rPr>
                <a:t> </a:t>
              </a:r>
              <a:r>
                <a:rPr lang="en-US" altLang="zh-CN" sz="1600">
                  <a:solidFill>
                    <a:srgbClr val="FFFFFF"/>
                  </a:solidFill>
                  <a:cs typeface="Times New Roman" pitchFamily="18" charset="0"/>
                </a:rPr>
                <a:t>&amp; Equipment</a:t>
              </a:r>
            </a:p>
            <a:p>
              <a:pPr algn="ctr" eaLnBrk="1" fontAlgn="base" hangingPunct="1">
                <a:spcBef>
                  <a:spcPct val="0"/>
                </a:spcBef>
                <a:spcAft>
                  <a:spcPct val="0"/>
                </a:spcAft>
              </a:pPr>
              <a:r>
                <a:rPr lang="en-US" altLang="zh-CN" sz="1600">
                  <a:solidFill>
                    <a:srgbClr val="FFFFFF"/>
                  </a:solidFill>
                  <a:cs typeface="Times New Roman" pitchFamily="18" charset="0"/>
                </a:rPr>
                <a:t>Vendors</a:t>
              </a:r>
            </a:p>
          </p:txBody>
        </p:sp>
      </p:grpSp>
      <p:pic>
        <p:nvPicPr>
          <p:cNvPr id="13928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4388" y="1227138"/>
            <a:ext cx="6048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49"/>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900381" y="2992164"/>
            <a:ext cx="1313311" cy="917333"/>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pic>
        <p:nvPicPr>
          <p:cNvPr id="139285" name="图片 19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91450" y="1160463"/>
            <a:ext cx="1050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86" name="Picture 60" descr="synopsys_colo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86613" y="1592263"/>
            <a:ext cx="92233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87" name="Picture 2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64513" y="1514475"/>
            <a:ext cx="61912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9288" name="Picture 57" descr="mentor_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86613" y="1858963"/>
            <a:ext cx="9858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89" name="Picture 28" descr="C:\Users\e031377\AppData\Local\Microsoft\Windows\Temporary Internet Files\Content.Outlook\ES8HXID0\ACM.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283575" y="5251450"/>
            <a:ext cx="4889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90" name="Picture 29" descr="C:\Users\e031377\AppData\Local\Microsoft\Windows\Temporary Internet Files\Content.Outlook\ES8HXID0\AMEC.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94538" y="5594350"/>
            <a:ext cx="8445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91" name="Picture 29"/>
          <p:cNvPicPr>
            <a:picLocks noChangeAspect="1" noChangeArrowheads="1"/>
          </p:cNvPicPr>
          <p:nvPr/>
        </p:nvPicPr>
        <p:blipFill>
          <a:blip r:embed="rId16">
            <a:extLst>
              <a:ext uri="{28A0092B-C50C-407E-A947-70E740481C1C}">
                <a14:useLocalDpi xmlns:a14="http://schemas.microsoft.com/office/drawing/2010/main" val="0"/>
              </a:ext>
            </a:extLst>
          </a:blip>
          <a:srcRect l="46790" t="42094" r="46989" b="46976"/>
          <a:stretch>
            <a:fillRect/>
          </a:stretch>
        </p:blipFill>
        <p:spPr bwMode="auto">
          <a:xfrm>
            <a:off x="7826375" y="5202238"/>
            <a:ext cx="420688" cy="32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92" name="Picture 27"/>
          <p:cNvPicPr>
            <a:picLocks noChangeAspect="1" noChangeArrowheads="1"/>
          </p:cNvPicPr>
          <p:nvPr/>
        </p:nvPicPr>
        <p:blipFill>
          <a:blip r:embed="rId17">
            <a:extLst>
              <a:ext uri="{28A0092B-C50C-407E-A947-70E740481C1C}">
                <a14:useLocalDpi xmlns:a14="http://schemas.microsoft.com/office/drawing/2010/main" val="0"/>
              </a:ext>
            </a:extLst>
          </a:blip>
          <a:srcRect l="28575" t="36113" r="28873" b="41840"/>
          <a:stretch>
            <a:fillRect/>
          </a:stretch>
        </p:blipFill>
        <p:spPr bwMode="auto">
          <a:xfrm>
            <a:off x="7043738" y="5286375"/>
            <a:ext cx="711200"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93" name="Picture 3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15288" y="5503863"/>
            <a:ext cx="946150" cy="300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9294" name="Picture 2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102475" y="5884863"/>
            <a:ext cx="744538"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9295" name="Picture 2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908925" y="5867400"/>
            <a:ext cx="58102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9296" name="Picture 2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499475" y="5884863"/>
            <a:ext cx="542925"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366"/>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Text Box 3"/>
          <p:cNvSpPr txBox="1">
            <a:spLocks noChangeArrowheads="1"/>
          </p:cNvSpPr>
          <p:nvPr/>
        </p:nvSpPr>
        <p:spPr bwMode="auto">
          <a:xfrm>
            <a:off x="323528" y="165100"/>
            <a:ext cx="828092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6pPr>
            <a:lvl7pPr marL="29718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7pPr>
            <a:lvl8pPr marL="34290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8pPr>
            <a:lvl9pPr marL="38862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9pPr>
          </a:lstStyle>
          <a:p>
            <a:pPr algn="ctr" fontAlgn="base">
              <a:lnSpc>
                <a:spcPct val="90000"/>
              </a:lnSpc>
              <a:spcBef>
                <a:spcPct val="0"/>
              </a:spcBef>
              <a:spcAft>
                <a:spcPct val="0"/>
              </a:spcAft>
            </a:pPr>
            <a:r>
              <a:rPr lang="en-US" altLang="zh-CN" sz="2800" dirty="0" smtClean="0">
                <a:solidFill>
                  <a:srgbClr val="003399"/>
                </a:solidFill>
                <a:latin typeface="Times New Roman" panose="02020603050405020304" pitchFamily="18" charset="0"/>
                <a:ea typeface="黑体" pitchFamily="49" charset="-122"/>
                <a:cs typeface="Times New Roman" panose="02020603050405020304" pitchFamily="18" charset="0"/>
              </a:rPr>
              <a:t>Collaboration </a:t>
            </a:r>
            <a:r>
              <a:rPr lang="en-US" altLang="zh-CN" sz="2800" dirty="0">
                <a:solidFill>
                  <a:srgbClr val="003399"/>
                </a:solidFill>
                <a:latin typeface="Times New Roman" panose="02020603050405020304" pitchFamily="18" charset="0"/>
                <a:ea typeface="黑体" pitchFamily="49" charset="-122"/>
                <a:cs typeface="Times New Roman" panose="02020603050405020304" pitchFamily="18" charset="0"/>
              </a:rPr>
              <a:t>with Global Vendors </a:t>
            </a:r>
            <a:r>
              <a:rPr lang="en-US" altLang="zh-CN" sz="2800" dirty="0" smtClean="0">
                <a:solidFill>
                  <a:srgbClr val="003399"/>
                </a:solidFill>
                <a:latin typeface="Times New Roman" panose="02020603050405020304" pitchFamily="18" charset="0"/>
                <a:ea typeface="黑体" pitchFamily="49" charset="-122"/>
                <a:cs typeface="Times New Roman" panose="02020603050405020304" pitchFamily="18" charset="0"/>
              </a:rPr>
              <a:t>Continuously</a:t>
            </a:r>
            <a:endParaRPr lang="en-US" altLang="zh-CN" sz="2800" dirty="0">
              <a:solidFill>
                <a:srgbClr val="003399"/>
              </a:solidFill>
              <a:latin typeface="Times New Roman" panose="02020603050405020304" pitchFamily="18" charset="0"/>
              <a:ea typeface="黑体" pitchFamily="49" charset="-122"/>
              <a:cs typeface="Times New Roman" panose="02020603050405020304" pitchFamily="18" charset="0"/>
            </a:endParaRPr>
          </a:p>
        </p:txBody>
      </p:sp>
      <p:sp>
        <p:nvSpPr>
          <p:cNvPr id="7" name="矩形 6"/>
          <p:cNvSpPr/>
          <p:nvPr/>
        </p:nvSpPr>
        <p:spPr>
          <a:xfrm>
            <a:off x="730250" y="960438"/>
            <a:ext cx="7999413" cy="1117600"/>
          </a:xfrm>
          <a:prstGeom prst="rect">
            <a:avLst/>
          </a:prstGeom>
          <a:ln>
            <a:solidFill>
              <a:schemeClr val="accent1"/>
            </a:solidFill>
          </a:ln>
        </p:spPr>
        <p:txBody>
          <a:bodyPr>
            <a:spAutoFit/>
          </a:bodyPr>
          <a:lstStyle/>
          <a:p>
            <a:pPr marL="285750" indent="-285750" fontAlgn="base">
              <a:lnSpc>
                <a:spcPct val="90000"/>
              </a:lnSpc>
              <a:spcBef>
                <a:spcPct val="0"/>
              </a:spcBef>
              <a:spcAft>
                <a:spcPct val="0"/>
              </a:spcAft>
              <a:buFont typeface="Arial" pitchFamily="34" charset="0"/>
              <a:buChar char="•"/>
              <a:defRPr/>
            </a:pPr>
            <a:r>
              <a:rPr lang="en-US" altLang="zh-CN" sz="1600" b="1" dirty="0">
                <a:solidFill>
                  <a:srgbClr val="4B4B4B"/>
                </a:solidFill>
                <a:ea typeface="宋体" pitchFamily="2" charset="-122"/>
              </a:rPr>
              <a:t>SMIC welcomes </a:t>
            </a:r>
            <a:r>
              <a:rPr lang="en-US" altLang="zh-CN" sz="1600" b="1" dirty="0" smtClean="0">
                <a:solidFill>
                  <a:srgbClr val="4B4B4B"/>
                </a:solidFill>
                <a:ea typeface="宋体" pitchFamily="2" charset="-122"/>
              </a:rPr>
              <a:t>domestic/oversea </a:t>
            </a:r>
            <a:r>
              <a:rPr lang="en-US" altLang="zh-CN" sz="1600" b="1" dirty="0">
                <a:solidFill>
                  <a:srgbClr val="4B4B4B"/>
                </a:solidFill>
                <a:ea typeface="宋体" pitchFamily="2" charset="-122"/>
              </a:rPr>
              <a:t>equipment and material vendors to collaborate in China and build Win-Win Partnerships with SMIC.</a:t>
            </a:r>
          </a:p>
          <a:p>
            <a:pPr fontAlgn="base">
              <a:lnSpc>
                <a:spcPct val="90000"/>
              </a:lnSpc>
              <a:spcBef>
                <a:spcPct val="0"/>
              </a:spcBef>
              <a:spcAft>
                <a:spcPct val="0"/>
              </a:spcAft>
              <a:buFont typeface="Arial" pitchFamily="34" charset="0"/>
              <a:buNone/>
              <a:defRPr/>
            </a:pPr>
            <a:endParaRPr lang="en-US" altLang="zh-CN" sz="1000" b="1" dirty="0">
              <a:solidFill>
                <a:srgbClr val="4B4B4B"/>
              </a:solidFill>
              <a:ea typeface="宋体" pitchFamily="2" charset="-122"/>
            </a:endParaRPr>
          </a:p>
          <a:p>
            <a:pPr marL="285750" indent="-285750" fontAlgn="base">
              <a:lnSpc>
                <a:spcPct val="90000"/>
              </a:lnSpc>
              <a:spcBef>
                <a:spcPct val="0"/>
              </a:spcBef>
              <a:spcAft>
                <a:spcPct val="0"/>
              </a:spcAft>
              <a:buFont typeface="Arial" pitchFamily="34" charset="0"/>
              <a:buChar char="•"/>
              <a:defRPr/>
            </a:pPr>
            <a:r>
              <a:rPr lang="en-US" altLang="zh-CN" sz="1600" b="1" dirty="0">
                <a:solidFill>
                  <a:srgbClr val="4B4B4B"/>
                </a:solidFill>
                <a:ea typeface="宋体" pitchFamily="2" charset="-122"/>
              </a:rPr>
              <a:t>Collaborate with </a:t>
            </a:r>
            <a:r>
              <a:rPr lang="en-US" altLang="zh-CN" sz="1600" b="1" dirty="0" smtClean="0">
                <a:solidFill>
                  <a:srgbClr val="4B4B4B"/>
                </a:solidFill>
                <a:ea typeface="宋体" pitchFamily="2" charset="-122"/>
              </a:rPr>
              <a:t>domestic/overseas </a:t>
            </a:r>
            <a:r>
              <a:rPr lang="en-US" altLang="zh-CN" sz="1600" b="1" dirty="0">
                <a:solidFill>
                  <a:srgbClr val="4B4B4B"/>
                </a:solidFill>
                <a:ea typeface="宋体" pitchFamily="2" charset="-122"/>
              </a:rPr>
              <a:t>suppliers on 28nm HKMG and 14nm </a:t>
            </a:r>
            <a:r>
              <a:rPr lang="en-US" altLang="zh-CN" sz="1600" b="1" dirty="0" smtClean="0">
                <a:solidFill>
                  <a:srgbClr val="4B4B4B"/>
                </a:solidFill>
                <a:ea typeface="宋体" pitchFamily="2" charset="-122"/>
              </a:rPr>
              <a:t>processes.</a:t>
            </a:r>
            <a:endParaRPr lang="en-US" altLang="zh-CN" sz="1600" b="1" dirty="0">
              <a:solidFill>
                <a:srgbClr val="4B4B4B"/>
              </a:solidFill>
              <a:ea typeface="宋体" pitchFamily="2" charset="-122"/>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132856"/>
            <a:ext cx="8424936"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4322702"/>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9459" y="1844824"/>
            <a:ext cx="5624293" cy="3600400"/>
          </a:xfrm>
          <a:prstGeom prst="rect">
            <a:avLst/>
          </a:prstGeom>
        </p:spPr>
      </p:pic>
      <p:sp>
        <p:nvSpPr>
          <p:cNvPr id="22" name="Title 1"/>
          <p:cNvSpPr>
            <a:spLocks noGrp="1"/>
          </p:cNvSpPr>
          <p:nvPr>
            <p:ph type="title"/>
          </p:nvPr>
        </p:nvSpPr>
        <p:spPr>
          <a:xfrm>
            <a:off x="755576" y="285516"/>
            <a:ext cx="6696744" cy="697627"/>
          </a:xfrm>
        </p:spPr>
        <p:txBody>
          <a:bodyPr lIns="121917" tIns="60958" rIns="121917" bIns="60958"/>
          <a:lstStyle/>
          <a:p>
            <a:pPr algn="l"/>
            <a:r>
              <a:rPr lang="en-US" sz="3700" b="1" dirty="0">
                <a:solidFill>
                  <a:srgbClr val="C00000"/>
                </a:solidFill>
                <a:latin typeface="Times New Roman" panose="02020603050405020304" pitchFamily="18" charset="0"/>
                <a:cs typeface="Times New Roman" panose="02020603050405020304" pitchFamily="18" charset="0"/>
              </a:rPr>
              <a:t>SMIC-IMEC collaboration </a:t>
            </a:r>
            <a:endParaRPr lang="en-US" sz="4300" b="1" dirty="0">
              <a:solidFill>
                <a:srgbClr val="C00000"/>
              </a:solidFill>
              <a:latin typeface="Times New Roman" panose="02020603050405020304" pitchFamily="18" charset="0"/>
              <a:cs typeface="Times New Roman" panose="02020603050405020304" pitchFamily="18" charset="0"/>
            </a:endParaRPr>
          </a:p>
        </p:txBody>
      </p:sp>
      <p:sp>
        <p:nvSpPr>
          <p:cNvPr id="26" name="Arrow: Curved Right 22"/>
          <p:cNvSpPr/>
          <p:nvPr/>
        </p:nvSpPr>
        <p:spPr>
          <a:xfrm rot="19815922">
            <a:off x="1136326" y="2318749"/>
            <a:ext cx="1225687" cy="416559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sz="1600">
              <a:solidFill>
                <a:schemeClr val="tx1"/>
              </a:solidFill>
            </a:endParaRPr>
          </a:p>
        </p:txBody>
      </p:sp>
      <p:sp>
        <p:nvSpPr>
          <p:cNvPr id="24" name="Rectangle 23"/>
          <p:cNvSpPr/>
          <p:nvPr/>
        </p:nvSpPr>
        <p:spPr>
          <a:xfrm>
            <a:off x="323528" y="1124744"/>
            <a:ext cx="4632031" cy="892548"/>
          </a:xfrm>
          <a:prstGeom prst="rect">
            <a:avLst/>
          </a:prstGeom>
          <a:solidFill>
            <a:schemeClr val="accent5">
              <a:lumMod val="60000"/>
              <a:lumOff val="40000"/>
              <a:alpha val="75000"/>
            </a:schemeClr>
          </a:solidFill>
        </p:spPr>
        <p:txBody>
          <a:bodyPr wrap="none" lIns="121917" tIns="60958" rIns="121917" bIns="60958">
            <a:spAutoFit/>
          </a:bodyPr>
          <a:lstStyle/>
          <a:p>
            <a:r>
              <a:rPr lang="en-US" b="1" dirty="0">
                <a:solidFill>
                  <a:srgbClr val="0000FF"/>
                </a:solidFill>
                <a:ea typeface="Microsoft YaHei" panose="020B0503020204020204" pitchFamily="34" charset="-122"/>
              </a:rPr>
              <a:t>Signed collaboration contract: Jun 2015</a:t>
            </a:r>
          </a:p>
          <a:p>
            <a:r>
              <a:rPr lang="en-US" sz="1600" dirty="0">
                <a:ea typeface="Microsoft YaHei" panose="020B0503020204020204" pitchFamily="34" charset="-122"/>
              </a:rPr>
              <a:t>1) SMIC/Qualcomm/Huawei/IMEC.</a:t>
            </a:r>
          </a:p>
          <a:p>
            <a:r>
              <a:rPr lang="en-US" sz="1600" dirty="0">
                <a:ea typeface="Microsoft YaHei" panose="020B0503020204020204" pitchFamily="34" charset="-122"/>
              </a:rPr>
              <a:t>2) Joint development SMIC&amp;IMEC.</a:t>
            </a:r>
          </a:p>
        </p:txBody>
      </p:sp>
      <p:sp>
        <p:nvSpPr>
          <p:cNvPr id="23" name="Rectangle 22"/>
          <p:cNvSpPr/>
          <p:nvPr/>
        </p:nvSpPr>
        <p:spPr>
          <a:xfrm>
            <a:off x="3348944" y="5322402"/>
            <a:ext cx="5458691" cy="1107992"/>
          </a:xfrm>
          <a:prstGeom prst="rect">
            <a:avLst/>
          </a:prstGeom>
          <a:solidFill>
            <a:schemeClr val="accent5">
              <a:lumMod val="60000"/>
              <a:lumOff val="40000"/>
            </a:schemeClr>
          </a:solidFill>
        </p:spPr>
        <p:txBody>
          <a:bodyPr wrap="square" lIns="121917" tIns="60958" rIns="121917" bIns="60958">
            <a:spAutoFit/>
          </a:bodyPr>
          <a:lstStyle/>
          <a:p>
            <a:r>
              <a:rPr lang="en-US" sz="1600" b="1" dirty="0">
                <a:solidFill>
                  <a:srgbClr val="0000FF"/>
                </a:solidFill>
                <a:ea typeface="Microsoft YaHei" panose="020B0503020204020204" pitchFamily="34" charset="-122"/>
              </a:rPr>
              <a:t>First round of Investment</a:t>
            </a:r>
            <a:r>
              <a:rPr lang="en-US" sz="1600" dirty="0">
                <a:solidFill>
                  <a:srgbClr val="0066FF"/>
                </a:solidFill>
                <a:ea typeface="Microsoft YaHei" panose="020B0503020204020204" pitchFamily="34" charset="-122"/>
              </a:rPr>
              <a:t>: </a:t>
            </a:r>
            <a:r>
              <a:rPr lang="en-US" sz="1600" b="1" dirty="0" smtClean="0">
                <a:solidFill>
                  <a:srgbClr val="0066FF"/>
                </a:solidFill>
                <a:ea typeface="Microsoft YaHei" panose="020B0503020204020204" pitchFamily="34" charset="-122"/>
              </a:rPr>
              <a:t>in </a:t>
            </a:r>
            <a:r>
              <a:rPr lang="en-US" sz="1600" b="1" dirty="0">
                <a:solidFill>
                  <a:srgbClr val="0066FF"/>
                </a:solidFill>
                <a:ea typeface="Microsoft YaHei" panose="020B0503020204020204" pitchFamily="34" charset="-122"/>
              </a:rPr>
              <a:t>Nov 2015, SMIC</a:t>
            </a:r>
            <a:r>
              <a:rPr lang="en-US" sz="1600" dirty="0">
                <a:ea typeface="Microsoft YaHei" panose="020B0503020204020204" pitchFamily="34" charset="-122"/>
              </a:rPr>
              <a:t>, Qualcomm, </a:t>
            </a:r>
            <a:r>
              <a:rPr lang="en-US" sz="1600" dirty="0" smtClean="0">
                <a:ea typeface="Microsoft YaHei" panose="020B0503020204020204" pitchFamily="34" charset="-122"/>
              </a:rPr>
              <a:t>Huawei, </a:t>
            </a:r>
            <a:r>
              <a:rPr lang="en-US" sz="1600" dirty="0">
                <a:ea typeface="Microsoft YaHei" panose="020B0503020204020204" pitchFamily="34" charset="-122"/>
              </a:rPr>
              <a:t>and IMEC completed the </a:t>
            </a:r>
            <a:r>
              <a:rPr lang="en-US" sz="1600" dirty="0" smtClean="0">
                <a:ea typeface="Microsoft YaHei" panose="020B0503020204020204" pitchFamily="34" charset="-122"/>
              </a:rPr>
              <a:t>1st </a:t>
            </a:r>
            <a:r>
              <a:rPr lang="en-US" sz="1600" dirty="0">
                <a:ea typeface="Microsoft YaHei" panose="020B0503020204020204" pitchFamily="34" charset="-122"/>
              </a:rPr>
              <a:t>round of joint venture investment with a combined capital of $</a:t>
            </a:r>
            <a:r>
              <a:rPr lang="en-US" sz="1600" dirty="0" smtClean="0">
                <a:ea typeface="Microsoft YaHei" panose="020B0503020204020204" pitchFamily="34" charset="-122"/>
              </a:rPr>
              <a:t>99M.</a:t>
            </a:r>
            <a:endParaRPr lang="en-US" sz="1600" dirty="0">
              <a:ea typeface="Microsoft YaHei" panose="020B0503020204020204" pitchFamily="34" charset="-122"/>
            </a:endParaRPr>
          </a:p>
        </p:txBody>
      </p:sp>
    </p:spTree>
    <p:extLst>
      <p:ext uri="{BB962C8B-B14F-4D97-AF65-F5344CB8AC3E}">
        <p14:creationId xmlns:p14="http://schemas.microsoft.com/office/powerpoint/2010/main" val="352695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49" name="TextBox 60"/>
          <p:cNvSpPr txBox="1">
            <a:spLocks noChangeArrowheads="1"/>
          </p:cNvSpPr>
          <p:nvPr/>
        </p:nvSpPr>
        <p:spPr bwMode="auto">
          <a:xfrm>
            <a:off x="683568" y="161925"/>
            <a:ext cx="7632848"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6pPr>
            <a:lvl7pPr marL="29718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7pPr>
            <a:lvl8pPr marL="34290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8pPr>
            <a:lvl9pPr marL="38862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9pPr>
          </a:lstStyle>
          <a:p>
            <a:pPr algn="ctr" fontAlgn="base">
              <a:lnSpc>
                <a:spcPct val="90000"/>
              </a:lnSpc>
              <a:spcBef>
                <a:spcPct val="0"/>
              </a:spcBef>
              <a:spcAft>
                <a:spcPct val="0"/>
              </a:spcAft>
            </a:pPr>
            <a:r>
              <a:rPr lang="en-US" altLang="zh-CN" sz="2800" dirty="0" smtClean="0">
                <a:solidFill>
                  <a:srgbClr val="003399"/>
                </a:solidFill>
                <a:latin typeface="Times New Roman" panose="02020603050405020304" pitchFamily="18" charset="0"/>
                <a:cs typeface="Times New Roman" panose="02020603050405020304" pitchFamily="18" charset="0"/>
              </a:rPr>
              <a:t>Collaboration </a:t>
            </a:r>
            <a:r>
              <a:rPr lang="en-US" altLang="zh-CN" sz="2800" dirty="0">
                <a:solidFill>
                  <a:srgbClr val="003399"/>
                </a:solidFill>
                <a:latin typeface="Times New Roman" panose="02020603050405020304" pitchFamily="18" charset="0"/>
                <a:cs typeface="Times New Roman" panose="02020603050405020304" pitchFamily="18" charset="0"/>
              </a:rPr>
              <a:t>in IC Ecosystem </a:t>
            </a:r>
          </a:p>
          <a:p>
            <a:pPr algn="ctr" fontAlgn="base">
              <a:lnSpc>
                <a:spcPct val="90000"/>
              </a:lnSpc>
              <a:spcBef>
                <a:spcPct val="0"/>
              </a:spcBef>
              <a:spcAft>
                <a:spcPct val="0"/>
              </a:spcAft>
            </a:pPr>
            <a:r>
              <a:rPr lang="en-US" altLang="zh-CN" sz="2000" i="1" dirty="0">
                <a:solidFill>
                  <a:srgbClr val="FF6600"/>
                </a:solidFill>
                <a:latin typeface="Times New Roman" panose="02020603050405020304" pitchFamily="18" charset="0"/>
                <a:cs typeface="Times New Roman" panose="02020603050405020304" pitchFamily="18" charset="0"/>
                <a:sym typeface="Arial" pitchFamily="34" charset="0"/>
              </a:rPr>
              <a:t>Cloud </a:t>
            </a:r>
            <a:r>
              <a:rPr lang="zh-CN" altLang="en-US" sz="2000" i="1" dirty="0">
                <a:solidFill>
                  <a:srgbClr val="FF6600"/>
                </a:solidFill>
                <a:latin typeface="Times New Roman" panose="02020603050405020304" pitchFamily="18" charset="0"/>
                <a:cs typeface="Times New Roman" panose="02020603050405020304" pitchFamily="18" charset="0"/>
                <a:sym typeface="Arial" pitchFamily="34" charset="0"/>
              </a:rPr>
              <a:t>/ </a:t>
            </a:r>
            <a:r>
              <a:rPr lang="en-US" altLang="zh-CN" sz="2000" i="1" dirty="0">
                <a:solidFill>
                  <a:srgbClr val="FF6600"/>
                </a:solidFill>
                <a:latin typeface="Times New Roman" panose="02020603050405020304" pitchFamily="18" charset="0"/>
                <a:cs typeface="Times New Roman" panose="02020603050405020304" pitchFamily="18" charset="0"/>
                <a:sym typeface="Arial" pitchFamily="34" charset="0"/>
              </a:rPr>
              <a:t>Software / Internet / </a:t>
            </a:r>
            <a:r>
              <a:rPr lang="zh-CN" altLang="en-US" sz="2000" i="1" dirty="0">
                <a:solidFill>
                  <a:srgbClr val="FF6600"/>
                </a:solidFill>
                <a:latin typeface="Times New Roman" panose="02020603050405020304" pitchFamily="18" charset="0"/>
                <a:cs typeface="Times New Roman" panose="02020603050405020304" pitchFamily="18" charset="0"/>
                <a:sym typeface="Arial" pitchFamily="34" charset="0"/>
              </a:rPr>
              <a:t>A</a:t>
            </a:r>
            <a:r>
              <a:rPr lang="en-US" altLang="zh-CN" sz="2000" i="1" dirty="0">
                <a:solidFill>
                  <a:srgbClr val="FF6600"/>
                </a:solidFill>
                <a:latin typeface="Times New Roman" panose="02020603050405020304" pitchFamily="18" charset="0"/>
                <a:cs typeface="Times New Roman" panose="02020603050405020304" pitchFamily="18" charset="0"/>
                <a:sym typeface="Arial" pitchFamily="34" charset="0"/>
              </a:rPr>
              <a:t>pp</a:t>
            </a:r>
            <a:r>
              <a:rPr lang="zh-CN" altLang="en-US" sz="2000" i="1" dirty="0">
                <a:solidFill>
                  <a:srgbClr val="FF6600"/>
                </a:solidFill>
                <a:latin typeface="Times New Roman" panose="02020603050405020304" pitchFamily="18" charset="0"/>
                <a:cs typeface="Times New Roman" panose="02020603050405020304" pitchFamily="18" charset="0"/>
                <a:sym typeface="Arial" pitchFamily="34" charset="0"/>
              </a:rPr>
              <a:t> </a:t>
            </a:r>
            <a:r>
              <a:rPr lang="en-US" altLang="zh-CN" sz="2000" i="1" dirty="0">
                <a:solidFill>
                  <a:srgbClr val="FF6600"/>
                </a:solidFill>
                <a:latin typeface="Times New Roman" panose="02020603050405020304" pitchFamily="18" charset="0"/>
                <a:cs typeface="Times New Roman" panose="02020603050405020304" pitchFamily="18" charset="0"/>
                <a:sym typeface="Arial" pitchFamily="34" charset="0"/>
              </a:rPr>
              <a:t>/</a:t>
            </a:r>
            <a:r>
              <a:rPr lang="zh-CN" altLang="en-US" sz="2000" i="1" dirty="0">
                <a:solidFill>
                  <a:srgbClr val="FF6600"/>
                </a:solidFill>
                <a:latin typeface="Times New Roman" panose="02020603050405020304" pitchFamily="18" charset="0"/>
                <a:cs typeface="Times New Roman" panose="02020603050405020304" pitchFamily="18" charset="0"/>
                <a:sym typeface="Arial" pitchFamily="34" charset="0"/>
              </a:rPr>
              <a:t> </a:t>
            </a:r>
            <a:r>
              <a:rPr lang="en-US" altLang="zh-CN" sz="2000" i="1" dirty="0">
                <a:solidFill>
                  <a:srgbClr val="FF6600"/>
                </a:solidFill>
                <a:latin typeface="Times New Roman" panose="02020603050405020304" pitchFamily="18" charset="0"/>
                <a:cs typeface="Times New Roman" panose="02020603050405020304" pitchFamily="18" charset="0"/>
                <a:sym typeface="Arial" pitchFamily="34" charset="0"/>
              </a:rPr>
              <a:t>IT </a:t>
            </a:r>
            <a:r>
              <a:rPr lang="zh-CN" altLang="en-US" sz="2000" i="1" dirty="0">
                <a:solidFill>
                  <a:srgbClr val="FF6600"/>
                </a:solidFill>
                <a:latin typeface="Times New Roman" panose="02020603050405020304" pitchFamily="18" charset="0"/>
                <a:cs typeface="Times New Roman" panose="02020603050405020304" pitchFamily="18" charset="0"/>
                <a:sym typeface="Arial" pitchFamily="34" charset="0"/>
              </a:rPr>
              <a:t>Service </a:t>
            </a:r>
            <a:r>
              <a:rPr lang="en-US" altLang="zh-CN" sz="2000" i="1" dirty="0">
                <a:solidFill>
                  <a:srgbClr val="FF6600"/>
                </a:solidFill>
                <a:latin typeface="Times New Roman" panose="02020603050405020304" pitchFamily="18" charset="0"/>
                <a:cs typeface="Times New Roman" panose="02020603050405020304" pitchFamily="18" charset="0"/>
                <a:sym typeface="Arial" pitchFamily="34" charset="0"/>
              </a:rPr>
              <a:t>/ ISV </a:t>
            </a:r>
            <a:endParaRPr lang="zh-CN" altLang="en-US" sz="2000" i="1" dirty="0">
              <a:solidFill>
                <a:srgbClr val="FF6600"/>
              </a:solidFill>
              <a:latin typeface="Times New Roman" panose="02020603050405020304" pitchFamily="18" charset="0"/>
              <a:cs typeface="Times New Roman" panose="02020603050405020304" pitchFamily="18" charset="0"/>
              <a:sym typeface="Arial" pitchFamily="34" charset="0"/>
            </a:endParaRPr>
          </a:p>
        </p:txBody>
      </p:sp>
      <p:pic>
        <p:nvPicPr>
          <p:cNvPr id="2122" name="Picture 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192" y="980728"/>
            <a:ext cx="8016576"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1308760"/>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3"/>
          <p:cNvSpPr>
            <a:spLocks noChangeArrowheads="1"/>
          </p:cNvSpPr>
          <p:nvPr/>
        </p:nvSpPr>
        <p:spPr bwMode="auto">
          <a:xfrm>
            <a:off x="393700" y="196850"/>
            <a:ext cx="8396288"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eaLnBrk="0" fontAlgn="base" hangingPunct="0">
              <a:lnSpc>
                <a:spcPct val="90000"/>
              </a:lnSpc>
              <a:spcBef>
                <a:spcPct val="0"/>
              </a:spcBef>
              <a:spcAft>
                <a:spcPct val="0"/>
              </a:spcAft>
            </a:pPr>
            <a:r>
              <a:rPr lang="en-US" altLang="zh-CN" sz="2800" b="1" dirty="0">
                <a:solidFill>
                  <a:srgbClr val="003399"/>
                </a:solidFill>
                <a:latin typeface="Times New Roman" panose="02020603050405020304" pitchFamily="18" charset="0"/>
                <a:ea typeface="宋体" pitchFamily="2" charset="-122"/>
                <a:cs typeface="Times New Roman" panose="02020603050405020304" pitchFamily="18" charset="0"/>
              </a:rPr>
              <a:t>IP / EDA / Design Service Ecosystem</a:t>
            </a:r>
          </a:p>
        </p:txBody>
      </p:sp>
      <p:sp>
        <p:nvSpPr>
          <p:cNvPr id="160771" name="Rectangle 67"/>
          <p:cNvSpPr>
            <a:spLocks/>
          </p:cNvSpPr>
          <p:nvPr/>
        </p:nvSpPr>
        <p:spPr bwMode="auto">
          <a:xfrm>
            <a:off x="82550" y="5832475"/>
            <a:ext cx="11620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marL="39688" algn="ctr" eaLnBrk="0" fontAlgn="base" hangingPunct="0">
              <a:lnSpc>
                <a:spcPct val="80000"/>
              </a:lnSpc>
              <a:spcBef>
                <a:spcPct val="0"/>
              </a:spcBef>
              <a:spcAft>
                <a:spcPct val="0"/>
              </a:spcAft>
            </a:pPr>
            <a:r>
              <a:rPr lang="en-US" altLang="zh-CN" b="1">
                <a:solidFill>
                  <a:srgbClr val="387C9E"/>
                </a:solidFill>
                <a:ea typeface="宋体" pitchFamily="2" charset="-122"/>
                <a:cs typeface="Arial" pitchFamily="34" charset="0"/>
                <a:sym typeface="Arial" pitchFamily="34" charset="0"/>
              </a:rPr>
              <a:t>DS</a:t>
            </a:r>
          </a:p>
          <a:p>
            <a:pPr marL="39688" algn="ctr" eaLnBrk="0" fontAlgn="base" hangingPunct="0">
              <a:lnSpc>
                <a:spcPct val="80000"/>
              </a:lnSpc>
              <a:spcBef>
                <a:spcPct val="0"/>
              </a:spcBef>
              <a:spcAft>
                <a:spcPct val="0"/>
              </a:spcAft>
            </a:pPr>
            <a:r>
              <a:rPr lang="en-US" altLang="zh-CN" b="1">
                <a:solidFill>
                  <a:srgbClr val="387C9E"/>
                </a:solidFill>
                <a:ea typeface="宋体" pitchFamily="2" charset="-122"/>
                <a:cs typeface="Arial" pitchFamily="34" charset="0"/>
                <a:sym typeface="Arial" pitchFamily="34" charset="0"/>
              </a:rPr>
              <a:t>Alliance</a:t>
            </a:r>
          </a:p>
        </p:txBody>
      </p:sp>
      <p:sp>
        <p:nvSpPr>
          <p:cNvPr id="160772" name="Rectangle 68"/>
          <p:cNvSpPr>
            <a:spLocks/>
          </p:cNvSpPr>
          <p:nvPr/>
        </p:nvSpPr>
        <p:spPr bwMode="auto">
          <a:xfrm>
            <a:off x="166688" y="4902200"/>
            <a:ext cx="10191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marL="39688" algn="ctr" eaLnBrk="0" fontAlgn="base" hangingPunct="0">
              <a:lnSpc>
                <a:spcPct val="80000"/>
              </a:lnSpc>
              <a:spcBef>
                <a:spcPct val="0"/>
              </a:spcBef>
              <a:spcAft>
                <a:spcPct val="0"/>
              </a:spcAft>
            </a:pPr>
            <a:r>
              <a:rPr lang="en-US" altLang="zh-CN" b="1">
                <a:solidFill>
                  <a:srgbClr val="387C9E"/>
                </a:solidFill>
                <a:ea typeface="宋体" pitchFamily="2" charset="-122"/>
                <a:cs typeface="Arial" pitchFamily="34" charset="0"/>
                <a:sym typeface="Arial" pitchFamily="34" charset="0"/>
              </a:rPr>
              <a:t>EDA</a:t>
            </a:r>
          </a:p>
          <a:p>
            <a:pPr marL="39688" algn="ctr" eaLnBrk="0" fontAlgn="base" hangingPunct="0">
              <a:lnSpc>
                <a:spcPct val="80000"/>
              </a:lnSpc>
              <a:spcBef>
                <a:spcPct val="0"/>
              </a:spcBef>
              <a:spcAft>
                <a:spcPct val="0"/>
              </a:spcAft>
            </a:pPr>
            <a:r>
              <a:rPr lang="en-US" altLang="zh-CN" b="1">
                <a:solidFill>
                  <a:srgbClr val="387C9E"/>
                </a:solidFill>
                <a:ea typeface="宋体" pitchFamily="2" charset="-122"/>
                <a:cs typeface="Arial" pitchFamily="34" charset="0"/>
                <a:sym typeface="Arial" pitchFamily="34" charset="0"/>
              </a:rPr>
              <a:t>Alliance</a:t>
            </a:r>
          </a:p>
        </p:txBody>
      </p:sp>
      <p:sp>
        <p:nvSpPr>
          <p:cNvPr id="160773" name="Rectangle 69"/>
          <p:cNvSpPr>
            <a:spLocks/>
          </p:cNvSpPr>
          <p:nvPr/>
        </p:nvSpPr>
        <p:spPr bwMode="auto">
          <a:xfrm>
            <a:off x="131763" y="2754313"/>
            <a:ext cx="106203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marL="39688" algn="ctr" eaLnBrk="0" fontAlgn="base" hangingPunct="0">
              <a:lnSpc>
                <a:spcPct val="80000"/>
              </a:lnSpc>
              <a:spcBef>
                <a:spcPct val="0"/>
              </a:spcBef>
              <a:spcAft>
                <a:spcPct val="0"/>
              </a:spcAft>
            </a:pPr>
            <a:r>
              <a:rPr lang="en-US" altLang="zh-CN" b="1">
                <a:solidFill>
                  <a:srgbClr val="387C9E"/>
                </a:solidFill>
                <a:ea typeface="宋体" pitchFamily="2" charset="-122"/>
                <a:cs typeface="Arial" pitchFamily="34" charset="0"/>
                <a:sym typeface="Arial" pitchFamily="34" charset="0"/>
              </a:rPr>
              <a:t>IP</a:t>
            </a:r>
          </a:p>
          <a:p>
            <a:pPr marL="39688" algn="ctr" eaLnBrk="0" fontAlgn="base" hangingPunct="0">
              <a:lnSpc>
                <a:spcPct val="80000"/>
              </a:lnSpc>
              <a:spcBef>
                <a:spcPct val="0"/>
              </a:spcBef>
              <a:spcAft>
                <a:spcPct val="0"/>
              </a:spcAft>
            </a:pPr>
            <a:r>
              <a:rPr lang="en-US" altLang="zh-CN" b="1">
                <a:solidFill>
                  <a:srgbClr val="387C9E"/>
                </a:solidFill>
                <a:ea typeface="宋体" pitchFamily="2" charset="-122"/>
                <a:cs typeface="Arial" pitchFamily="34" charset="0"/>
                <a:sym typeface="Arial" pitchFamily="34" charset="0"/>
              </a:rPr>
              <a:t>Alliance</a:t>
            </a:r>
          </a:p>
        </p:txBody>
      </p:sp>
      <p:sp>
        <p:nvSpPr>
          <p:cNvPr id="160774" name="Rectangle 2"/>
          <p:cNvSpPr>
            <a:spLocks/>
          </p:cNvSpPr>
          <p:nvPr/>
        </p:nvSpPr>
        <p:spPr bwMode="auto">
          <a:xfrm>
            <a:off x="1907704" y="896938"/>
            <a:ext cx="576064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40639" bIns="0"/>
          <a:lstStyle/>
          <a:p>
            <a:pPr algn="ctr" eaLnBrk="0" fontAlgn="base" hangingPunct="0">
              <a:lnSpc>
                <a:spcPct val="90000"/>
              </a:lnSpc>
              <a:spcBef>
                <a:spcPct val="0"/>
              </a:spcBef>
              <a:spcAft>
                <a:spcPct val="0"/>
              </a:spcAft>
            </a:pPr>
            <a:r>
              <a:rPr lang="en-US" altLang="zh-CN" b="1" dirty="0" smtClean="0">
                <a:solidFill>
                  <a:srgbClr val="FF6600"/>
                </a:solidFill>
                <a:ea typeface="宋体" pitchFamily="2" charset="-122"/>
                <a:cs typeface="Times New Roman" pitchFamily="18" charset="0"/>
              </a:rPr>
              <a:t>Worldwide and </a:t>
            </a:r>
            <a:r>
              <a:rPr lang="en-US" altLang="zh-CN" b="1" dirty="0">
                <a:solidFill>
                  <a:srgbClr val="FF6600"/>
                </a:solidFill>
                <a:ea typeface="宋体" pitchFamily="2" charset="-122"/>
                <a:cs typeface="Times New Roman" pitchFamily="18" charset="0"/>
              </a:rPr>
              <a:t>Local Leading </a:t>
            </a:r>
            <a:r>
              <a:rPr lang="en-US" altLang="zh-CN" b="1" dirty="0" smtClean="0">
                <a:solidFill>
                  <a:srgbClr val="FF6600"/>
                </a:solidFill>
                <a:ea typeface="宋体" pitchFamily="2" charset="-122"/>
                <a:cs typeface="Times New Roman" pitchFamily="18" charset="0"/>
              </a:rPr>
              <a:t>partners with </a:t>
            </a:r>
            <a:r>
              <a:rPr lang="en-US" altLang="zh-CN" b="1" dirty="0">
                <a:solidFill>
                  <a:srgbClr val="FF6600"/>
                </a:solidFill>
                <a:ea typeface="宋体" pitchFamily="2" charset="-122"/>
                <a:cs typeface="Times New Roman" pitchFamily="18" charset="0"/>
              </a:rPr>
              <a:t>Excellence and Flexibility</a:t>
            </a:r>
          </a:p>
        </p:txBody>
      </p:sp>
      <p:grpSp>
        <p:nvGrpSpPr>
          <p:cNvPr id="160776" name="组合 8"/>
          <p:cNvGrpSpPr>
            <a:grpSpLocks/>
          </p:cNvGrpSpPr>
          <p:nvPr/>
        </p:nvGrpSpPr>
        <p:grpSpPr bwMode="auto">
          <a:xfrm>
            <a:off x="1223963" y="1454150"/>
            <a:ext cx="7483475" cy="3124200"/>
            <a:chOff x="1223565" y="1453463"/>
            <a:chExt cx="7483234" cy="3125573"/>
          </a:xfrm>
        </p:grpSpPr>
        <p:grpSp>
          <p:nvGrpSpPr>
            <p:cNvPr id="160806" name="组合 5"/>
            <p:cNvGrpSpPr>
              <a:grpSpLocks/>
            </p:cNvGrpSpPr>
            <p:nvPr/>
          </p:nvGrpSpPr>
          <p:grpSpPr bwMode="auto">
            <a:xfrm>
              <a:off x="1223565" y="1453463"/>
              <a:ext cx="7483234" cy="3125573"/>
              <a:chOff x="1255991" y="1458749"/>
              <a:chExt cx="7483234" cy="3125573"/>
            </a:xfrm>
          </p:grpSpPr>
          <p:grpSp>
            <p:nvGrpSpPr>
              <p:cNvPr id="160812" name="组合 1"/>
              <p:cNvGrpSpPr>
                <a:grpSpLocks/>
              </p:cNvGrpSpPr>
              <p:nvPr/>
            </p:nvGrpSpPr>
            <p:grpSpPr bwMode="auto">
              <a:xfrm>
                <a:off x="1255991" y="1458749"/>
                <a:ext cx="7483234" cy="3125573"/>
                <a:chOff x="1236904" y="1458749"/>
                <a:chExt cx="7483234" cy="3125573"/>
              </a:xfrm>
            </p:grpSpPr>
            <p:grpSp>
              <p:nvGrpSpPr>
                <p:cNvPr id="160814" name="组合 76"/>
                <p:cNvGrpSpPr>
                  <a:grpSpLocks/>
                </p:cNvGrpSpPr>
                <p:nvPr/>
              </p:nvGrpSpPr>
              <p:grpSpPr bwMode="auto">
                <a:xfrm>
                  <a:off x="1236904" y="1458749"/>
                  <a:ext cx="7483234" cy="3125573"/>
                  <a:chOff x="0" y="0"/>
                  <a:chExt cx="8193565" cy="3125573"/>
                </a:xfrm>
              </p:grpSpPr>
              <p:grpSp>
                <p:nvGrpSpPr>
                  <p:cNvPr id="160816" name="组合 125"/>
                  <p:cNvGrpSpPr>
                    <a:grpSpLocks/>
                  </p:cNvGrpSpPr>
                  <p:nvPr/>
                </p:nvGrpSpPr>
                <p:grpSpPr bwMode="auto">
                  <a:xfrm>
                    <a:off x="0" y="0"/>
                    <a:ext cx="8193565" cy="3125573"/>
                    <a:chOff x="0" y="0"/>
                    <a:chExt cx="7279165" cy="3331313"/>
                  </a:xfrm>
                </p:grpSpPr>
                <p:sp>
                  <p:nvSpPr>
                    <p:cNvPr id="160818" name="AutoShape 50"/>
                    <p:cNvSpPr>
                      <a:spLocks noChangeArrowheads="1"/>
                    </p:cNvSpPr>
                    <p:nvPr/>
                  </p:nvSpPr>
                  <p:spPr bwMode="auto">
                    <a:xfrm>
                      <a:off x="0" y="0"/>
                      <a:ext cx="7279165" cy="3331313"/>
                    </a:xfrm>
                    <a:prstGeom prst="roundRect">
                      <a:avLst>
                        <a:gd name="adj" fmla="val 6250"/>
                      </a:avLst>
                    </a:prstGeom>
                    <a:solidFill>
                      <a:srgbClr val="FFFFFF">
                        <a:alpha val="20000"/>
                      </a:srgbClr>
                    </a:solidFill>
                    <a:ln w="28575" algn="ctr">
                      <a:solidFill>
                        <a:srgbClr val="7F7F7F"/>
                      </a:solidFill>
                      <a:round/>
                      <a:headEnd/>
                      <a:tailEnd/>
                    </a:ln>
                  </p:spPr>
                  <p:txBody>
                    <a:bodyPr/>
                    <a:lstStyle/>
                    <a:p>
                      <a:pPr algn="ctr" eaLnBrk="0" fontAlgn="base" hangingPunct="0">
                        <a:lnSpc>
                          <a:spcPct val="90000"/>
                        </a:lnSpc>
                        <a:spcBef>
                          <a:spcPct val="0"/>
                        </a:spcBef>
                        <a:spcAft>
                          <a:spcPct val="0"/>
                        </a:spcAft>
                      </a:pPr>
                      <a:endParaRPr lang="zh-CN" altLang="en-US" b="1">
                        <a:solidFill>
                          <a:srgbClr val="4B4B4B"/>
                        </a:solidFill>
                        <a:ea typeface="宋体" pitchFamily="2" charset="-122"/>
                      </a:endParaRPr>
                    </a:p>
                  </p:txBody>
                </p:sp>
                <p:pic>
                  <p:nvPicPr>
                    <p:cNvPr id="160819" name="Picture 34" descr="ARM_Corp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8305" y="210799"/>
                      <a:ext cx="670945" cy="20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20" name="图片 1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7065" y="35761"/>
                      <a:ext cx="1094858" cy="450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2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457" y="168823"/>
                      <a:ext cx="554344" cy="33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22" name="Picture 45" descr="Bri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2408" y="114623"/>
                      <a:ext cx="574656" cy="34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23" name="Picture 32" descr="Aragio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3486" y="177431"/>
                      <a:ext cx="680719" cy="25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24" name="Picture 3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35524" y="111278"/>
                      <a:ext cx="938361" cy="368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25" name="Picture 55" descr="Emens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04078" y="634249"/>
                      <a:ext cx="646865" cy="358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26" name="Picture 4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34153" y="559350"/>
                      <a:ext cx="774772" cy="536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27" name="Picture 4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55506" y="165391"/>
                      <a:ext cx="775083" cy="29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28" name="Picture 42" descr="Analog circui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3258" y="211397"/>
                      <a:ext cx="528992" cy="21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29" name="Picture 30" descr="CEVA_logo_no_ta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3959" y="722605"/>
                      <a:ext cx="472905" cy="190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30" name="Picture 5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7951" y="1219441"/>
                      <a:ext cx="595851" cy="39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31" name="Picture 5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11186" y="670067"/>
                      <a:ext cx="786320" cy="33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32" name="Picture 5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72372" y="619851"/>
                      <a:ext cx="535863" cy="46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33" name="Picture 5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93229" y="716203"/>
                      <a:ext cx="835948" cy="24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34" name="Picture 44" descr="eMemory"/>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515886" y="740056"/>
                      <a:ext cx="866291" cy="13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35" name="Picture 32" descr="sliLogo"/>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88698" y="2264462"/>
                      <a:ext cx="584029" cy="35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36" name="Picture 48"/>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78686" y="1867150"/>
                      <a:ext cx="712212" cy="22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37" name="图片 15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569709" y="1697099"/>
                      <a:ext cx="652548" cy="348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38" name="Picture 28" descr="logo3"/>
                    <p:cNvPicPr>
                      <a:picLocks noChangeAspect="1" noChangeArrowheads="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05685" y="1202793"/>
                      <a:ext cx="1069525" cy="29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39" name="Picture 60" descr="synopsys_colo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556225" y="2897699"/>
                      <a:ext cx="839828" cy="18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40" name="Picture 2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951728" y="1227704"/>
                      <a:ext cx="595775" cy="37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41" name="Picture 26"/>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854989" y="2332862"/>
                      <a:ext cx="708827" cy="24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pic>
                  <p:nvPicPr>
                    <p:cNvPr id="160842" name="Picture 2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612164" y="2866302"/>
                      <a:ext cx="830693" cy="247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43" name="Picture 2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985384" y="2246364"/>
                      <a:ext cx="729462" cy="39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44" name="Picture 15"/>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592889" y="2256678"/>
                      <a:ext cx="598195" cy="39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45" name="Picture 48" descr="Mixel"/>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943492" y="1776079"/>
                      <a:ext cx="587292" cy="33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46" name="Picture 34" descr="New SST Logo"/>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2536" y="2748147"/>
                      <a:ext cx="582257" cy="43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47" name="Picture 56" descr="sunpluslogo_en_ve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808174" y="2778396"/>
                      <a:ext cx="580857" cy="405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48" name="Picture 59"/>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049550" y="1678126"/>
                      <a:ext cx="693005" cy="646433"/>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60849" name="Picture 5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370453" y="1177395"/>
                      <a:ext cx="564453" cy="381382"/>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50" name="Picture 5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157999" y="1232444"/>
                      <a:ext cx="959244" cy="233324"/>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51" name="Picture 53"/>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5250952" y="2270944"/>
                      <a:ext cx="698080" cy="317471"/>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52" name="Picture 56"/>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455506" y="2811928"/>
                      <a:ext cx="742599" cy="25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53" name="Picture 46" descr="verisilicon [Converted]"/>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3550008" y="2786624"/>
                      <a:ext cx="947498" cy="34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54" name="Picture 55" descr="C:\Documents and Settings\e003843\桌面\2008 Exhibit\logo_Sidense.jpg"/>
                    <p:cNvPicPr>
                      <a:picLocks noChangeAspect="1" noChangeArrowheads="1"/>
                    </p:cNvPicPr>
                    <p:nvPr/>
                  </p:nvPicPr>
                  <p:blipFill>
                    <a:blip r:embed="rId38" r:link="rId3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74866" y="2318901"/>
                      <a:ext cx="659416" cy="29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55" name="Picture 57" descr="mentor_JP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057712" y="1825738"/>
                      <a:ext cx="784362" cy="26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56" name="Picture 7"/>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564801" y="1707248"/>
                      <a:ext cx="887464" cy="371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57" name="图片 173" descr="image001"/>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4773886" y="1781277"/>
                      <a:ext cx="691700" cy="24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58" name="Picture 2" descr="image001"/>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6980" y="2300816"/>
                      <a:ext cx="710971" cy="277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59" name="图片 175"/>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461653" y="1180402"/>
                      <a:ext cx="571500" cy="55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60" name="图片 176"/>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785682" y="2187166"/>
                      <a:ext cx="373380" cy="46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61" name="图片 177" descr="cid:image002.jpg@01CDA67F.9DB9CF70"/>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335812" y="1775805"/>
                      <a:ext cx="441960" cy="404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62" name="Picture 79" descr="C:\Users\e034081\Desktop\IPGoal.JPG"/>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3575845" y="1234440"/>
                      <a:ext cx="685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63" name="图片 179" descr="Lattice Logo Small"/>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3186526" y="2399137"/>
                      <a:ext cx="765477" cy="9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0817" name="图片 126" descr="image001"/>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808614" y="2677179"/>
                    <a:ext cx="851771" cy="31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0815" name="Picture 2" descr="C:\Users\E034081\Desktop\Imagination.jpg"/>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3396852" y="2576474"/>
                  <a:ext cx="776244" cy="44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0813" name="Picture 3" descr="C:\Users\e034081\AppData\Local\Microsoft\Windows\Temporary Internet Files\Content.Outlook\9BQOGFK4\AB_LOGO.JPG"/>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2693348" y="1622567"/>
                <a:ext cx="912796" cy="26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0807" name="Picture 2" descr="C:\Users\e034081\Desktop\S3_rgb_logo_hires.jpg"/>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8132843" y="3488215"/>
              <a:ext cx="534865" cy="537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08" name="Picture 3" descr="C:\Users\e034081\Desktop\silabtech-logo1.png"/>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5978369" y="3656418"/>
              <a:ext cx="596273" cy="17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09" name="Picture 2" descr="C:\Users\e034081\AppData\Local\Microsoft\Windows\Temporary Internet Files\Content.Outlook\9BQOGFK4\logo (2).png"/>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7063826" y="4175066"/>
              <a:ext cx="709285" cy="11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10" name="Picture 1" descr="eSilicon-logo-stacked-rgb"/>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1330886" y="2580449"/>
              <a:ext cx="612854" cy="373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11" name="Picture 2" descr="S:\Design Service\IPA(new)\IP Alliance\AM\IP Inventory\IP book\Logo\c-sky.png"/>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3159864" y="2088225"/>
              <a:ext cx="389295" cy="36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0777" name="组合 12"/>
          <p:cNvGrpSpPr>
            <a:grpSpLocks/>
          </p:cNvGrpSpPr>
          <p:nvPr/>
        </p:nvGrpSpPr>
        <p:grpSpPr bwMode="auto">
          <a:xfrm>
            <a:off x="1244600" y="5778500"/>
            <a:ext cx="7477125" cy="584200"/>
            <a:chOff x="1244600" y="5779121"/>
            <a:chExt cx="7477125" cy="582930"/>
          </a:xfrm>
        </p:grpSpPr>
        <p:grpSp>
          <p:nvGrpSpPr>
            <p:cNvPr id="160796" name="组合 180"/>
            <p:cNvGrpSpPr>
              <a:grpSpLocks/>
            </p:cNvGrpSpPr>
            <p:nvPr/>
          </p:nvGrpSpPr>
          <p:grpSpPr bwMode="auto">
            <a:xfrm>
              <a:off x="1244600" y="5779121"/>
              <a:ext cx="7477125" cy="582930"/>
              <a:chOff x="0" y="0"/>
              <a:chExt cx="7498080" cy="617220"/>
            </a:xfrm>
          </p:grpSpPr>
          <p:sp>
            <p:nvSpPr>
              <p:cNvPr id="160798" name="AutoShape 62"/>
              <p:cNvSpPr>
                <a:spLocks noChangeArrowheads="1"/>
              </p:cNvSpPr>
              <p:nvPr/>
            </p:nvSpPr>
            <p:spPr bwMode="auto">
              <a:xfrm>
                <a:off x="0" y="0"/>
                <a:ext cx="7498080" cy="617220"/>
              </a:xfrm>
              <a:prstGeom prst="roundRect">
                <a:avLst>
                  <a:gd name="adj" fmla="val 21546"/>
                </a:avLst>
              </a:prstGeom>
              <a:solidFill>
                <a:srgbClr val="FFFFFF">
                  <a:alpha val="20000"/>
                </a:srgbClr>
              </a:solidFill>
              <a:ln w="28575" algn="ctr">
                <a:solidFill>
                  <a:srgbClr val="7F7F7F"/>
                </a:solidFill>
                <a:round/>
                <a:headEnd/>
                <a:tailEnd/>
              </a:ln>
            </p:spPr>
            <p:txBody>
              <a:bodyPr/>
              <a:lstStyle/>
              <a:p>
                <a:pPr algn="ctr" eaLnBrk="0" fontAlgn="base" hangingPunct="0">
                  <a:lnSpc>
                    <a:spcPct val="90000"/>
                  </a:lnSpc>
                  <a:spcBef>
                    <a:spcPct val="0"/>
                  </a:spcBef>
                  <a:spcAft>
                    <a:spcPct val="0"/>
                  </a:spcAft>
                </a:pPr>
                <a:endParaRPr lang="zh-CN" altLang="en-US" b="1">
                  <a:solidFill>
                    <a:srgbClr val="4B4B4B"/>
                  </a:solidFill>
                  <a:ea typeface="宋体" pitchFamily="2" charset="-122"/>
                </a:endParaRPr>
              </a:p>
            </p:txBody>
          </p:sp>
          <p:pic>
            <p:nvPicPr>
              <p:cNvPr id="160799" name="Picture 28" descr="logo3"/>
              <p:cNvPicPr>
                <a:picLocks noChangeAspect="1" noChangeArrowheads="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57708" y="186585"/>
                <a:ext cx="1069525" cy="29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00" name="Picture 46" descr="verisilicon [Converted]"/>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6481156" y="157682"/>
                <a:ext cx="894788" cy="317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01" name="Picture 123" descr="MindMotionLOGO_无白边"/>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4527233" y="167063"/>
                <a:ext cx="864962" cy="332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02" name="Picture 125" descr="屏幕快照 2013-11-11 上午11"/>
              <p:cNvPicPr>
                <a:picLocks noChangeAspect="1" noChangeArrowheads="1"/>
              </p:cNvPicPr>
              <p:nvPr/>
            </p:nvPicPr>
            <p:blipFill>
              <a:blip r:embed="rId58" cstate="print">
                <a:extLst>
                  <a:ext uri="{28A0092B-C50C-407E-A947-70E740481C1C}">
                    <a14:useLocalDpi xmlns:a14="http://schemas.microsoft.com/office/drawing/2010/main" val="0"/>
                  </a:ext>
                </a:extLst>
              </a:blip>
              <a:srcRect/>
              <a:stretch>
                <a:fillRect/>
              </a:stretch>
            </p:blipFill>
            <p:spPr bwMode="auto">
              <a:xfrm>
                <a:off x="5524472" y="95188"/>
                <a:ext cx="887173" cy="43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03" name="Picture 126"/>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930508" y="157682"/>
                <a:ext cx="1028054" cy="31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04" name="Picture 45" descr="Bri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264" y="135396"/>
                <a:ext cx="620006" cy="364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05" name="图片 189"/>
              <p:cNvPicPr>
                <a:picLocks noChangeAspect="1" noChangeArrowheads="1"/>
              </p:cNvPicPr>
              <p:nvPr/>
            </p:nvPicPr>
            <p:blipFill>
              <a:blip r:embed="rId60" cstate="print">
                <a:extLst>
                  <a:ext uri="{28A0092B-C50C-407E-A947-70E740481C1C}">
                    <a14:useLocalDpi xmlns:a14="http://schemas.microsoft.com/office/drawing/2010/main" val="0"/>
                  </a:ext>
                </a:extLst>
              </a:blip>
              <a:srcRect/>
              <a:stretch>
                <a:fillRect/>
              </a:stretch>
            </p:blipFill>
            <p:spPr bwMode="auto">
              <a:xfrm>
                <a:off x="2685609" y="146632"/>
                <a:ext cx="809480" cy="37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0797" name="Picture 1" descr="eSilicon-logo-stacked-rgb"/>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3268049" y="5890444"/>
              <a:ext cx="612854" cy="373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0778" name="组合 13"/>
          <p:cNvGrpSpPr>
            <a:grpSpLocks/>
          </p:cNvGrpSpPr>
          <p:nvPr/>
        </p:nvGrpSpPr>
        <p:grpSpPr bwMode="auto">
          <a:xfrm>
            <a:off x="1250950" y="4678363"/>
            <a:ext cx="7519988" cy="1008062"/>
            <a:chOff x="1251296" y="4678945"/>
            <a:chExt cx="7519194" cy="1007731"/>
          </a:xfrm>
        </p:grpSpPr>
        <p:grpSp>
          <p:nvGrpSpPr>
            <p:cNvPr id="160779" name="组合 9"/>
            <p:cNvGrpSpPr>
              <a:grpSpLocks/>
            </p:cNvGrpSpPr>
            <p:nvPr/>
          </p:nvGrpSpPr>
          <p:grpSpPr bwMode="auto">
            <a:xfrm>
              <a:off x="1251296" y="4678945"/>
              <a:ext cx="7519194" cy="1007731"/>
              <a:chOff x="1223565" y="4678945"/>
              <a:chExt cx="7519194" cy="1007731"/>
            </a:xfrm>
          </p:grpSpPr>
          <p:grpSp>
            <p:nvGrpSpPr>
              <p:cNvPr id="160783" name="组合 190"/>
              <p:cNvGrpSpPr>
                <a:grpSpLocks/>
              </p:cNvGrpSpPr>
              <p:nvPr/>
            </p:nvGrpSpPr>
            <p:grpSpPr bwMode="auto">
              <a:xfrm>
                <a:off x="1223565" y="4678945"/>
                <a:ext cx="7519194" cy="1007731"/>
                <a:chOff x="0" y="0"/>
                <a:chExt cx="6019800" cy="1074419"/>
              </a:xfrm>
            </p:grpSpPr>
            <p:sp>
              <p:nvSpPr>
                <p:cNvPr id="160785" name="AutoShape 61"/>
                <p:cNvSpPr>
                  <a:spLocks noChangeArrowheads="1"/>
                </p:cNvSpPr>
                <p:nvPr/>
              </p:nvSpPr>
              <p:spPr bwMode="auto">
                <a:xfrm>
                  <a:off x="0" y="0"/>
                  <a:ext cx="6019800" cy="1074419"/>
                </a:xfrm>
                <a:prstGeom prst="roundRect">
                  <a:avLst>
                    <a:gd name="adj" fmla="val 21546"/>
                  </a:avLst>
                </a:prstGeom>
                <a:solidFill>
                  <a:srgbClr val="FFFFFF">
                    <a:alpha val="20000"/>
                  </a:srgbClr>
                </a:solidFill>
                <a:ln w="28575" algn="ctr">
                  <a:solidFill>
                    <a:srgbClr val="7F7F7F"/>
                  </a:solidFill>
                  <a:round/>
                  <a:headEnd/>
                  <a:tailEnd/>
                </a:ln>
              </p:spPr>
              <p:txBody>
                <a:bodyPr/>
                <a:lstStyle/>
                <a:p>
                  <a:pPr algn="ctr" eaLnBrk="0" fontAlgn="base" hangingPunct="0">
                    <a:lnSpc>
                      <a:spcPct val="90000"/>
                    </a:lnSpc>
                    <a:spcBef>
                      <a:spcPct val="0"/>
                    </a:spcBef>
                    <a:spcAft>
                      <a:spcPct val="0"/>
                    </a:spcAft>
                  </a:pPr>
                  <a:endParaRPr lang="zh-CN" altLang="en-US" b="1">
                    <a:solidFill>
                      <a:srgbClr val="4B4B4B"/>
                    </a:solidFill>
                    <a:ea typeface="宋体" pitchFamily="2" charset="-122"/>
                  </a:endParaRPr>
                </a:p>
              </p:txBody>
            </p:sp>
            <p:pic>
              <p:nvPicPr>
                <p:cNvPr id="160786" name="图片 1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791" y="87972"/>
                  <a:ext cx="840678" cy="364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87" name="Picture 52" descr="logo of ProPlus"/>
                <p:cNvPicPr>
                  <a:picLocks noChangeAspect="1" noChangeArrowheads="1"/>
                </p:cNvPicPr>
                <p:nvPr/>
              </p:nvPicPr>
              <p:blipFill>
                <a:blip r:embed="rId61"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2866390" y="537209"/>
                  <a:ext cx="1115851" cy="47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88" name="Picture 57" descr="mentor_JPG"/>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5030274" y="155200"/>
                  <a:ext cx="788666" cy="245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89" name="Picture 60" descr="synopsys_colo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136351" y="674536"/>
                  <a:ext cx="737711" cy="177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90" name="Picture 70"/>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114774" y="170116"/>
                  <a:ext cx="570621" cy="20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91" name="Picture 39"/>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1674958" y="113952"/>
                  <a:ext cx="547087" cy="356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92" name="图片 198"/>
                <p:cNvPicPr>
                  <a:picLocks noChangeAspect="1"/>
                </p:cNvPicPr>
                <p:nvPr/>
              </p:nvPicPr>
              <p:blipFill>
                <a:blip r:embed="rId6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79100" y="622644"/>
                  <a:ext cx="1031774" cy="30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93" name="图片 199"/>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4032099" y="170116"/>
                  <a:ext cx="838694" cy="31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94" name="图片 200"/>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2294987" y="143045"/>
                  <a:ext cx="700519" cy="254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95" name="图片 201" descr="C:\Users\e005050\Desktop\nangate_logo.GIF"/>
                <p:cNvPicPr>
                  <a:picLocks noChangeAspect="1" noChangeArrowheads="1"/>
                </p:cNvPicPr>
                <p:nvPr/>
              </p:nvPicPr>
              <p:blipFill>
                <a:blip r:embed="rId68" cstate="print">
                  <a:extLst>
                    <a:ext uri="{28A0092B-C50C-407E-A947-70E740481C1C}">
                      <a14:useLocalDpi xmlns:a14="http://schemas.microsoft.com/office/drawing/2010/main" val="0"/>
                    </a:ext>
                  </a:extLst>
                </a:blip>
                <a:srcRect/>
                <a:stretch>
                  <a:fillRect/>
                </a:stretch>
              </p:blipFill>
              <p:spPr bwMode="auto">
                <a:xfrm>
                  <a:off x="900715" y="698366"/>
                  <a:ext cx="748952" cy="169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0784" name="Picture 2" descr="C:\Users\e034081\Desktop\muneda_logo.jpg"/>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1344185" y="5264782"/>
                <a:ext cx="800591" cy="29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0780" name="组合 11"/>
            <p:cNvGrpSpPr>
              <a:grpSpLocks/>
            </p:cNvGrpSpPr>
            <p:nvPr/>
          </p:nvGrpSpPr>
          <p:grpSpPr bwMode="auto">
            <a:xfrm>
              <a:off x="5054565" y="4851223"/>
              <a:ext cx="3465036" cy="641444"/>
              <a:chOff x="5054565" y="4851223"/>
              <a:chExt cx="3465036" cy="641444"/>
            </a:xfrm>
          </p:grpSpPr>
          <p:pic>
            <p:nvPicPr>
              <p:cNvPr id="160781" name="Picture 2" descr="C:\Users\e034081\AppData\Local\Microsoft\Windows\Temporary Internet Files\Content.Outlook\9BQOGFK4\logo (2).png"/>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7544686" y="5331806"/>
                <a:ext cx="974915" cy="160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82" name="Picture 2" descr="C:\Users\e034081\AppData\Local\Microsoft\Windows\Temporary Internet Files\Content.Outlook\9BQOGFK4\G-Analog_logo.jpg"/>
              <p:cNvPicPr>
                <a:picLocks noChangeAspect="1" noChangeArrowheads="1"/>
              </p:cNvPicPr>
              <p:nvPr/>
            </p:nvPicPr>
            <p:blipFill>
              <a:blip r:embed="rId70" cstate="print">
                <a:extLst>
                  <a:ext uri="{28A0092B-C50C-407E-A947-70E740481C1C}">
                    <a14:useLocalDpi xmlns:a14="http://schemas.microsoft.com/office/drawing/2010/main" val="0"/>
                  </a:ext>
                </a:extLst>
              </a:blip>
              <a:srcRect/>
              <a:stretch>
                <a:fillRect/>
              </a:stretch>
            </p:blipFill>
            <p:spPr bwMode="auto">
              <a:xfrm>
                <a:off x="5054565" y="4851223"/>
                <a:ext cx="1171150" cy="26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653874784"/>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5" descr="\\sf1pub09\WBO\Mktg&amp;Strat\3. Strategic Marketing_Marcom\2. Press Release\brochure\2016\宣传册jpg\.png-03.jpg"/>
          <p:cNvPicPr>
            <a:picLocks noChangeAspect="1" noChangeArrowheads="1"/>
          </p:cNvPicPr>
          <p:nvPr/>
        </p:nvPicPr>
        <p:blipFill>
          <a:blip r:embed="rId2">
            <a:extLst>
              <a:ext uri="{28A0092B-C50C-407E-A947-70E740481C1C}">
                <a14:useLocalDpi xmlns:a14="http://schemas.microsoft.com/office/drawing/2010/main" val="0"/>
              </a:ext>
            </a:extLst>
          </a:blip>
          <a:srcRect t="56152" b="5557"/>
          <a:stretch>
            <a:fillRect/>
          </a:stretch>
        </p:blipFill>
        <p:spPr bwMode="auto">
          <a:xfrm>
            <a:off x="0" y="4483100"/>
            <a:ext cx="9144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3" name="Picture 6" descr="\\sf1pub09\WBO\Mktg&amp;Strat\3. Strategic Marketing_Marcom\2. Press Release\brochure\2016\宣传册jpg\.png-03.jpg"/>
          <p:cNvPicPr>
            <a:picLocks noChangeAspect="1" noChangeArrowheads="1"/>
          </p:cNvPicPr>
          <p:nvPr/>
        </p:nvPicPr>
        <p:blipFill>
          <a:blip r:embed="rId2">
            <a:extLst>
              <a:ext uri="{28A0092B-C50C-407E-A947-70E740481C1C}">
                <a14:useLocalDpi xmlns:a14="http://schemas.microsoft.com/office/drawing/2010/main" val="0"/>
              </a:ext>
            </a:extLst>
          </a:blip>
          <a:srcRect t="52264" b="33121"/>
          <a:stretch>
            <a:fillRect/>
          </a:stretch>
        </p:blipFill>
        <p:spPr bwMode="auto">
          <a:xfrm>
            <a:off x="0" y="0"/>
            <a:ext cx="9144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4" name="TextBox 6"/>
          <p:cNvSpPr txBox="1">
            <a:spLocks noChangeArrowheads="1"/>
          </p:cNvSpPr>
          <p:nvPr/>
        </p:nvSpPr>
        <p:spPr bwMode="auto">
          <a:xfrm>
            <a:off x="827584" y="1881188"/>
            <a:ext cx="763284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6pPr>
            <a:lvl7pPr marL="29718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7pPr>
            <a:lvl8pPr marL="34290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8pPr>
            <a:lvl9pPr marL="38862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9pPr>
          </a:lstStyle>
          <a:p>
            <a:pPr eaLnBrk="1" fontAlgn="base" hangingPunct="1">
              <a:lnSpc>
                <a:spcPct val="90000"/>
              </a:lnSpc>
              <a:spcBef>
                <a:spcPct val="0"/>
              </a:spcBef>
              <a:spcAft>
                <a:spcPct val="0"/>
              </a:spcAft>
              <a:buFont typeface="Arial" pitchFamily="34" charset="0"/>
              <a:buChar char="•"/>
            </a:pPr>
            <a:r>
              <a:rPr lang="en-US" altLang="zh-CN" sz="2400" dirty="0" smtClean="0">
                <a:solidFill>
                  <a:schemeClr val="accent1">
                    <a:lumMod val="75000"/>
                  </a:schemeClr>
                </a:solidFill>
                <a:latin typeface="Times New Roman" panose="02020603050405020304" pitchFamily="18" charset="0"/>
                <a:cs typeface="Times New Roman" panose="02020603050405020304" pitchFamily="18" charset="0"/>
              </a:rPr>
              <a:t>Semi-Industry </a:t>
            </a:r>
            <a:r>
              <a:rPr lang="en-US" altLang="zh-CN" sz="2400" dirty="0">
                <a:solidFill>
                  <a:schemeClr val="accent1">
                    <a:lumMod val="75000"/>
                  </a:schemeClr>
                </a:solidFill>
                <a:latin typeface="Times New Roman" panose="02020603050405020304" pitchFamily="18" charset="0"/>
                <a:cs typeface="Times New Roman" panose="02020603050405020304" pitchFamily="18" charset="0"/>
              </a:rPr>
              <a:t>at China in fast </a:t>
            </a:r>
            <a:r>
              <a:rPr lang="en-US" altLang="zh-CN" sz="2400" dirty="0" smtClean="0">
                <a:solidFill>
                  <a:schemeClr val="accent1">
                    <a:lumMod val="75000"/>
                  </a:schemeClr>
                </a:solidFill>
                <a:latin typeface="Times New Roman" panose="02020603050405020304" pitchFamily="18" charset="0"/>
                <a:cs typeface="Times New Roman" panose="02020603050405020304" pitchFamily="18" charset="0"/>
              </a:rPr>
              <a:t>expansion;</a:t>
            </a:r>
            <a:endParaRPr lang="en-US" altLang="zh-CN" sz="2400" dirty="0">
              <a:solidFill>
                <a:schemeClr val="accent1">
                  <a:lumMod val="75000"/>
                </a:schemeClr>
              </a:solidFill>
              <a:latin typeface="Times New Roman" panose="02020603050405020304" pitchFamily="18" charset="0"/>
              <a:cs typeface="Times New Roman" panose="02020603050405020304" pitchFamily="18" charset="0"/>
            </a:endParaRPr>
          </a:p>
          <a:p>
            <a:pPr eaLnBrk="1" fontAlgn="base" hangingPunct="1">
              <a:lnSpc>
                <a:spcPct val="90000"/>
              </a:lnSpc>
              <a:spcBef>
                <a:spcPct val="0"/>
              </a:spcBef>
              <a:spcAft>
                <a:spcPct val="0"/>
              </a:spcAft>
              <a:buFont typeface="Arial" pitchFamily="34" charset="0"/>
              <a:buChar char="•"/>
            </a:pPr>
            <a:endParaRPr lang="en-US" altLang="zh-CN" sz="2400" dirty="0">
              <a:solidFill>
                <a:srgbClr val="4B4B4B"/>
              </a:solidFill>
              <a:latin typeface="Times New Roman" panose="02020603050405020304" pitchFamily="18" charset="0"/>
              <a:cs typeface="Times New Roman" panose="02020603050405020304" pitchFamily="18" charset="0"/>
            </a:endParaRPr>
          </a:p>
          <a:p>
            <a:pPr eaLnBrk="1" fontAlgn="base" hangingPunct="1">
              <a:lnSpc>
                <a:spcPct val="90000"/>
              </a:lnSpc>
              <a:spcBef>
                <a:spcPct val="0"/>
              </a:spcBef>
              <a:spcAft>
                <a:spcPct val="0"/>
              </a:spcAft>
              <a:buFont typeface="Arial" pitchFamily="34" charset="0"/>
              <a:buChar char="•"/>
            </a:pPr>
            <a:r>
              <a:rPr lang="en-US" altLang="zh-CN" sz="2400" dirty="0" smtClean="0">
                <a:solidFill>
                  <a:schemeClr val="accent1">
                    <a:lumMod val="75000"/>
                  </a:schemeClr>
                </a:solidFill>
                <a:latin typeface="Times New Roman" panose="02020603050405020304" pitchFamily="18" charset="0"/>
                <a:cs typeface="Times New Roman" panose="02020603050405020304" pitchFamily="18" charset="0"/>
              </a:rPr>
              <a:t>SMIC’s </a:t>
            </a:r>
            <a:r>
              <a:rPr lang="en-US" altLang="zh-CN" sz="2400" dirty="0">
                <a:solidFill>
                  <a:schemeClr val="accent1">
                    <a:lumMod val="75000"/>
                  </a:schemeClr>
                </a:solidFill>
                <a:latin typeface="Times New Roman" panose="02020603050405020304" pitchFamily="18" charset="0"/>
                <a:cs typeface="Times New Roman" panose="02020603050405020304" pitchFamily="18" charset="0"/>
              </a:rPr>
              <a:t>Role </a:t>
            </a:r>
            <a:r>
              <a:rPr lang="en-US" altLang="zh-CN" sz="2400" dirty="0" smtClean="0">
                <a:solidFill>
                  <a:schemeClr val="accent1">
                    <a:lumMod val="75000"/>
                  </a:schemeClr>
                </a:solidFill>
                <a:latin typeface="Times New Roman" panose="02020603050405020304" pitchFamily="18" charset="0"/>
                <a:cs typeface="Times New Roman" panose="02020603050405020304" pitchFamily="18" charset="0"/>
              </a:rPr>
              <a:t>as foundry;</a:t>
            </a:r>
            <a:endParaRPr lang="en-US" altLang="zh-CN" sz="2400" dirty="0">
              <a:solidFill>
                <a:schemeClr val="accent1">
                  <a:lumMod val="75000"/>
                </a:schemeClr>
              </a:solidFill>
              <a:latin typeface="Times New Roman" panose="02020603050405020304" pitchFamily="18" charset="0"/>
              <a:cs typeface="Times New Roman" panose="02020603050405020304" pitchFamily="18" charset="0"/>
            </a:endParaRPr>
          </a:p>
          <a:p>
            <a:pPr eaLnBrk="1" fontAlgn="base" hangingPunct="1">
              <a:lnSpc>
                <a:spcPct val="90000"/>
              </a:lnSpc>
              <a:spcBef>
                <a:spcPct val="0"/>
              </a:spcBef>
              <a:spcAft>
                <a:spcPct val="0"/>
              </a:spcAft>
              <a:buFont typeface="Arial" pitchFamily="34" charset="0"/>
              <a:buChar char="•"/>
            </a:pPr>
            <a:endParaRPr lang="en-US" altLang="zh-CN" sz="2400" dirty="0">
              <a:solidFill>
                <a:srgbClr val="FF6600"/>
              </a:solidFill>
              <a:latin typeface="Times New Roman" panose="02020603050405020304" pitchFamily="18" charset="0"/>
              <a:cs typeface="Times New Roman" panose="02020603050405020304" pitchFamily="18" charset="0"/>
            </a:endParaRPr>
          </a:p>
          <a:p>
            <a:pPr eaLnBrk="1" fontAlgn="base" hangingPunct="1">
              <a:lnSpc>
                <a:spcPct val="90000"/>
              </a:lnSpc>
              <a:spcBef>
                <a:spcPct val="0"/>
              </a:spcBef>
              <a:spcAft>
                <a:spcPct val="0"/>
              </a:spcAft>
              <a:buFont typeface="Arial" pitchFamily="34" charset="0"/>
              <a:buChar char="•"/>
            </a:pPr>
            <a:r>
              <a:rPr lang="en-US" altLang="zh-CN" sz="2400" dirty="0" err="1" smtClean="0">
                <a:solidFill>
                  <a:srgbClr val="E05720"/>
                </a:solidFill>
                <a:latin typeface="Times New Roman" panose="02020603050405020304" pitchFamily="18" charset="0"/>
                <a:cs typeface="Times New Roman" panose="02020603050405020304" pitchFamily="18" charset="0"/>
              </a:rPr>
              <a:t>IoT</a:t>
            </a:r>
            <a:r>
              <a:rPr lang="en-US" altLang="zh-CN" sz="2400" dirty="0" smtClean="0">
                <a:solidFill>
                  <a:srgbClr val="E05720"/>
                </a:solidFill>
                <a:latin typeface="Times New Roman" panose="02020603050405020304" pitchFamily="18" charset="0"/>
                <a:cs typeface="Times New Roman" panose="02020603050405020304" pitchFamily="18" charset="0"/>
              </a:rPr>
              <a:t> and SMIC’s </a:t>
            </a:r>
            <a:r>
              <a:rPr lang="en-US" altLang="zh-CN" sz="2400" dirty="0">
                <a:solidFill>
                  <a:srgbClr val="E05720"/>
                </a:solidFill>
                <a:latin typeface="Times New Roman" panose="02020603050405020304" pitchFamily="18" charset="0"/>
                <a:cs typeface="Times New Roman" panose="02020603050405020304" pitchFamily="18" charset="0"/>
              </a:rPr>
              <a:t>technology </a:t>
            </a:r>
            <a:r>
              <a:rPr lang="en-US" altLang="zh-CN" sz="2400" dirty="0" smtClean="0">
                <a:solidFill>
                  <a:srgbClr val="E05720"/>
                </a:solidFill>
                <a:latin typeface="Times New Roman" panose="02020603050405020304" pitchFamily="18" charset="0"/>
                <a:cs typeface="Times New Roman" panose="02020603050405020304" pitchFamily="18" charset="0"/>
              </a:rPr>
              <a:t>portfolio;</a:t>
            </a:r>
            <a:endParaRPr lang="en-US" altLang="zh-CN" sz="2400" dirty="0">
              <a:solidFill>
                <a:srgbClr val="E05720"/>
              </a:solidFill>
              <a:latin typeface="Times New Roman" panose="02020603050405020304" pitchFamily="18" charset="0"/>
              <a:cs typeface="Times New Roman" panose="02020603050405020304" pitchFamily="18" charset="0"/>
            </a:endParaRPr>
          </a:p>
        </p:txBody>
      </p:sp>
      <p:pic>
        <p:nvPicPr>
          <p:cNvPr id="138245" name="图片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26413" y="207963"/>
            <a:ext cx="84613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3450427"/>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云形 3"/>
          <p:cNvSpPr/>
          <p:nvPr/>
        </p:nvSpPr>
        <p:spPr bwMode="auto">
          <a:xfrm>
            <a:off x="926595" y="1223755"/>
            <a:ext cx="7200800" cy="1170130"/>
          </a:xfrm>
          <a:prstGeom prst="cloud">
            <a:avLst/>
          </a:prstGeom>
          <a:solidFill>
            <a:srgbClr val="FFFF99"/>
          </a:solidFill>
          <a:ln w="25400" cap="flat" cmpd="sng" algn="ctr">
            <a:solidFill>
              <a:schemeClr val="tx1"/>
            </a:solidFill>
            <a:prstDash val="solid"/>
            <a:round/>
            <a:headEnd type="none" w="med" len="med"/>
            <a:tailEnd type="arrow" w="med" len="med"/>
          </a:ln>
          <a:effectLs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43935"/>
            <a:ext cx="9144000" cy="210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组合 1"/>
          <p:cNvGrpSpPr/>
          <p:nvPr/>
        </p:nvGrpSpPr>
        <p:grpSpPr>
          <a:xfrm>
            <a:off x="1106615" y="5049180"/>
            <a:ext cx="6975775" cy="1170129"/>
            <a:chOff x="1421650" y="5049180"/>
            <a:chExt cx="6480720" cy="1170129"/>
          </a:xfrm>
        </p:grpSpPr>
        <p:sp>
          <p:nvSpPr>
            <p:cNvPr id="6" name="上箭头标注 5"/>
            <p:cNvSpPr/>
            <p:nvPr/>
          </p:nvSpPr>
          <p:spPr bwMode="auto">
            <a:xfrm>
              <a:off x="1421650" y="5049180"/>
              <a:ext cx="1620180" cy="1170129"/>
            </a:xfrm>
            <a:prstGeom prst="upArrowCallout">
              <a:avLst/>
            </a:prstGeom>
            <a:solidFill>
              <a:schemeClr val="accent1"/>
            </a:solidFill>
            <a:ln w="25400" cap="flat" cmpd="sng" algn="ctr">
              <a:no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9" name="上箭头标注 8"/>
            <p:cNvSpPr/>
            <p:nvPr/>
          </p:nvSpPr>
          <p:spPr bwMode="auto">
            <a:xfrm>
              <a:off x="3041830" y="5049180"/>
              <a:ext cx="1620180" cy="1170129"/>
            </a:xfrm>
            <a:prstGeom prst="upArrowCallout">
              <a:avLst/>
            </a:prstGeom>
            <a:solidFill>
              <a:schemeClr val="accent1"/>
            </a:solidFill>
            <a:ln w="25400" cap="flat" cmpd="sng" algn="ctr">
              <a:no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10" name="上箭头标注 9"/>
            <p:cNvSpPr/>
            <p:nvPr/>
          </p:nvSpPr>
          <p:spPr bwMode="auto">
            <a:xfrm>
              <a:off x="4662010" y="5049180"/>
              <a:ext cx="1620180" cy="1170129"/>
            </a:xfrm>
            <a:prstGeom prst="upArrowCallout">
              <a:avLst/>
            </a:prstGeom>
            <a:solidFill>
              <a:schemeClr val="accent1"/>
            </a:solidFill>
            <a:ln w="25400" cap="flat" cmpd="sng" algn="ctr">
              <a:no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11" name="上箭头标注 10"/>
            <p:cNvSpPr/>
            <p:nvPr/>
          </p:nvSpPr>
          <p:spPr bwMode="auto">
            <a:xfrm>
              <a:off x="6282190" y="5049180"/>
              <a:ext cx="1620180" cy="1170129"/>
            </a:xfrm>
            <a:prstGeom prst="upArrowCallout">
              <a:avLst/>
            </a:prstGeom>
            <a:solidFill>
              <a:schemeClr val="accent1"/>
            </a:solidFill>
            <a:ln w="25400" cap="flat" cmpd="sng" algn="ctr">
              <a:no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grpSp>
      <p:sp>
        <p:nvSpPr>
          <p:cNvPr id="8" name="TextBox 7"/>
          <p:cNvSpPr txBox="1"/>
          <p:nvPr/>
        </p:nvSpPr>
        <p:spPr>
          <a:xfrm>
            <a:off x="1466655" y="5454225"/>
            <a:ext cx="6591869" cy="400110"/>
          </a:xfrm>
          <a:prstGeom prst="rect">
            <a:avLst/>
          </a:prstGeom>
          <a:noFill/>
          <a:ln>
            <a:noFill/>
          </a:ln>
        </p:spPr>
        <p:txBody>
          <a:bodyPr wrap="none" rtlCol="0">
            <a:spAutoFit/>
          </a:bodyPr>
          <a:lstStyle/>
          <a:p>
            <a:r>
              <a:rPr lang="en-US" altLang="zh-CN" sz="2000" dirty="0" smtClean="0">
                <a:solidFill>
                  <a:srgbClr val="FF0000"/>
                </a:solidFill>
              </a:rPr>
              <a:t>Logic,  CIS, PMIC,  NAND/NOR, e-NVM,MEMS, RFSOI</a:t>
            </a:r>
            <a:endParaRPr lang="zh-CN" altLang="en-US" sz="2000" dirty="0">
              <a:solidFill>
                <a:srgbClr val="FF0000"/>
              </a:solidFill>
            </a:endParaRPr>
          </a:p>
        </p:txBody>
      </p:sp>
      <p:sp>
        <p:nvSpPr>
          <p:cNvPr id="14" name="TextBox 13"/>
          <p:cNvSpPr txBox="1"/>
          <p:nvPr/>
        </p:nvSpPr>
        <p:spPr>
          <a:xfrm>
            <a:off x="4436985" y="1178750"/>
            <a:ext cx="776175" cy="584775"/>
          </a:xfrm>
          <a:prstGeom prst="rect">
            <a:avLst/>
          </a:prstGeom>
          <a:solidFill>
            <a:schemeClr val="bg1"/>
          </a:solidFill>
        </p:spPr>
        <p:txBody>
          <a:bodyPr wrap="none" rtlCol="0">
            <a:spAutoFit/>
          </a:bodyPr>
          <a:lstStyle/>
          <a:p>
            <a:r>
              <a:rPr lang="en-US" altLang="zh-CN" sz="3200" dirty="0" err="1" smtClean="0">
                <a:solidFill>
                  <a:srgbClr val="FF0000"/>
                </a:solidFill>
                <a:latin typeface="Times New Roman" panose="02020603050405020304" pitchFamily="18" charset="0"/>
                <a:cs typeface="Times New Roman" panose="02020603050405020304" pitchFamily="18" charset="0"/>
              </a:rPr>
              <a:t>IoT</a:t>
            </a:r>
            <a:endParaRPr lang="zh-CN" altLang="en-US" sz="3200" dirty="0">
              <a:solidFill>
                <a:srgbClr val="FF0000"/>
              </a:solidFill>
              <a:latin typeface="Times New Roman" panose="02020603050405020304" pitchFamily="18" charset="0"/>
              <a:cs typeface="Times New Roman" panose="02020603050405020304" pitchFamily="18" charset="0"/>
            </a:endParaRPr>
          </a:p>
        </p:txBody>
      </p:sp>
      <p:sp>
        <p:nvSpPr>
          <p:cNvPr id="15" name="上下箭头 14"/>
          <p:cNvSpPr/>
          <p:nvPr/>
        </p:nvSpPr>
        <p:spPr bwMode="auto">
          <a:xfrm>
            <a:off x="2906815" y="2303875"/>
            <a:ext cx="315035" cy="630070"/>
          </a:xfrm>
          <a:prstGeom prst="upDownArrow">
            <a:avLst/>
          </a:prstGeom>
          <a:solidFill>
            <a:schemeClr val="accent1"/>
          </a:solidFill>
          <a:ln w="254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17" name="上下箭头 16"/>
          <p:cNvSpPr/>
          <p:nvPr/>
        </p:nvSpPr>
        <p:spPr bwMode="auto">
          <a:xfrm>
            <a:off x="3491880" y="2303875"/>
            <a:ext cx="315035" cy="630070"/>
          </a:xfrm>
          <a:prstGeom prst="upDownArrow">
            <a:avLst/>
          </a:prstGeom>
          <a:solidFill>
            <a:schemeClr val="accent1"/>
          </a:solidFill>
          <a:ln w="254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18" name="上下箭头 17"/>
          <p:cNvSpPr/>
          <p:nvPr/>
        </p:nvSpPr>
        <p:spPr bwMode="auto">
          <a:xfrm>
            <a:off x="4121950" y="2303875"/>
            <a:ext cx="315035" cy="630070"/>
          </a:xfrm>
          <a:prstGeom prst="upDownArrow">
            <a:avLst/>
          </a:prstGeom>
          <a:solidFill>
            <a:schemeClr val="accent1"/>
          </a:solidFill>
          <a:ln w="254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19" name="上下箭头 18"/>
          <p:cNvSpPr/>
          <p:nvPr/>
        </p:nvSpPr>
        <p:spPr bwMode="auto">
          <a:xfrm>
            <a:off x="4707015" y="2303875"/>
            <a:ext cx="315035" cy="630070"/>
          </a:xfrm>
          <a:prstGeom prst="upDownArrow">
            <a:avLst/>
          </a:prstGeom>
          <a:solidFill>
            <a:schemeClr val="accent1"/>
          </a:solidFill>
          <a:ln w="254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20" name="上下箭头 19"/>
          <p:cNvSpPr/>
          <p:nvPr/>
        </p:nvSpPr>
        <p:spPr bwMode="auto">
          <a:xfrm>
            <a:off x="5337085" y="2303875"/>
            <a:ext cx="315035" cy="630070"/>
          </a:xfrm>
          <a:prstGeom prst="upDownArrow">
            <a:avLst/>
          </a:prstGeom>
          <a:solidFill>
            <a:schemeClr val="accent1"/>
          </a:solidFill>
          <a:ln w="254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21" name="上下箭头 20"/>
          <p:cNvSpPr/>
          <p:nvPr/>
        </p:nvSpPr>
        <p:spPr bwMode="auto">
          <a:xfrm>
            <a:off x="5922150" y="2303875"/>
            <a:ext cx="315035" cy="630070"/>
          </a:xfrm>
          <a:prstGeom prst="upDownArrow">
            <a:avLst/>
          </a:prstGeom>
          <a:solidFill>
            <a:schemeClr val="accent1"/>
          </a:solidFill>
          <a:ln w="254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22" name="上下箭头 21"/>
          <p:cNvSpPr/>
          <p:nvPr/>
        </p:nvSpPr>
        <p:spPr bwMode="auto">
          <a:xfrm>
            <a:off x="6552220" y="2303875"/>
            <a:ext cx="315035" cy="630070"/>
          </a:xfrm>
          <a:prstGeom prst="upDownArrow">
            <a:avLst/>
          </a:prstGeom>
          <a:solidFill>
            <a:schemeClr val="accent1"/>
          </a:solidFill>
          <a:ln w="254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23" name="上下箭头 22"/>
          <p:cNvSpPr/>
          <p:nvPr/>
        </p:nvSpPr>
        <p:spPr bwMode="auto">
          <a:xfrm>
            <a:off x="2321750" y="2303875"/>
            <a:ext cx="315035" cy="630070"/>
          </a:xfrm>
          <a:prstGeom prst="upDownArrow">
            <a:avLst/>
          </a:prstGeom>
          <a:solidFill>
            <a:schemeClr val="accent1"/>
          </a:solidFill>
          <a:ln w="254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25" name="TextBox 24"/>
          <p:cNvSpPr txBox="1"/>
          <p:nvPr/>
        </p:nvSpPr>
        <p:spPr>
          <a:xfrm>
            <a:off x="431540" y="6437630"/>
            <a:ext cx="8280920" cy="400110"/>
          </a:xfrm>
          <a:prstGeom prst="rect">
            <a:avLst/>
          </a:prstGeom>
          <a:noFill/>
          <a:ln>
            <a:solidFill>
              <a:srgbClr val="99FF33"/>
            </a:solidFill>
          </a:ln>
        </p:spPr>
        <p:txBody>
          <a:bodyPr wrap="square" rtlCol="0">
            <a:spAutoFit/>
          </a:bodyPr>
          <a:lstStyle/>
          <a:p>
            <a:r>
              <a:rPr lang="en-US" altLang="zh-CN" sz="1000" b="0" dirty="0" smtClean="0"/>
              <a:t>M. A. </a:t>
            </a:r>
            <a:r>
              <a:rPr lang="en-US" altLang="zh-CN" sz="1000" b="0" dirty="0" err="1"/>
              <a:t>Razzaque</a:t>
            </a:r>
            <a:r>
              <a:rPr lang="en-US" altLang="zh-CN" sz="1000" b="0" dirty="0"/>
              <a:t>, </a:t>
            </a:r>
            <a:r>
              <a:rPr lang="en-US" altLang="zh-CN" sz="1000" b="0" dirty="0" smtClean="0"/>
              <a:t>M. </a:t>
            </a:r>
            <a:r>
              <a:rPr lang="en-US" altLang="zh-CN" sz="1000" b="0" dirty="0" err="1"/>
              <a:t>Milojevic-Jevric</a:t>
            </a:r>
            <a:r>
              <a:rPr lang="en-US" altLang="zh-CN" sz="1000" b="0" dirty="0"/>
              <a:t>, </a:t>
            </a:r>
            <a:r>
              <a:rPr lang="en-US" altLang="zh-CN" sz="1000" b="0" dirty="0" smtClean="0"/>
              <a:t>A. </a:t>
            </a:r>
            <a:r>
              <a:rPr lang="en-US" altLang="zh-CN" sz="1000" b="0" dirty="0"/>
              <a:t>Palade, </a:t>
            </a:r>
            <a:r>
              <a:rPr lang="en-US" altLang="zh-CN" sz="1000" b="0" dirty="0" smtClean="0"/>
              <a:t> S. Clarke, </a:t>
            </a:r>
            <a:r>
              <a:rPr lang="en-US" sz="1000" b="0" dirty="0" smtClean="0">
                <a:latin typeface="Times New Roman" pitchFamily="18" charset="0"/>
                <a:cs typeface="Times New Roman" pitchFamily="18" charset="0"/>
              </a:rPr>
              <a:t>“</a:t>
            </a:r>
            <a:r>
              <a:rPr lang="en-US" altLang="zh-CN" sz="1000" b="0" dirty="0"/>
              <a:t>Middleware for Internet of Things: A Survey</a:t>
            </a:r>
            <a:r>
              <a:rPr lang="en-US" sz="1000" b="0" dirty="0" smtClean="0">
                <a:latin typeface="Times New Roman" pitchFamily="18" charset="0"/>
                <a:cs typeface="Times New Roman" pitchFamily="18" charset="0"/>
              </a:rPr>
              <a:t>”, </a:t>
            </a:r>
            <a:r>
              <a:rPr lang="en-US" altLang="zh-CN" sz="1000" b="0" dirty="0"/>
              <a:t>IEEE </a:t>
            </a:r>
            <a:r>
              <a:rPr lang="en-US" altLang="zh-CN" sz="1000" b="0" dirty="0" smtClean="0"/>
              <a:t>Internet of Things J. Vo. </a:t>
            </a:r>
            <a:r>
              <a:rPr lang="en-US" altLang="zh-CN" sz="1000" b="0" dirty="0"/>
              <a:t>3, </a:t>
            </a:r>
            <a:r>
              <a:rPr lang="en-US" altLang="zh-CN" sz="1000" b="0" dirty="0" smtClean="0"/>
              <a:t>No. </a:t>
            </a:r>
            <a:r>
              <a:rPr lang="en-US" altLang="zh-CN" sz="1000" b="0" dirty="0"/>
              <a:t>1, </a:t>
            </a:r>
            <a:r>
              <a:rPr lang="en-US" altLang="zh-CN" sz="1000" b="0" dirty="0" smtClean="0"/>
              <a:t>p.70, 2016.</a:t>
            </a:r>
            <a:endParaRPr lang="en-US" sz="1000" b="0" dirty="0">
              <a:latin typeface="Times New Roman" pitchFamily="18" charset="0"/>
              <a:cs typeface="Times New Roman" pitchFamily="18" charset="0"/>
            </a:endParaRPr>
          </a:p>
        </p:txBody>
      </p:sp>
      <p:sp>
        <p:nvSpPr>
          <p:cNvPr id="26" name="Rectangle 2"/>
          <p:cNvSpPr txBox="1">
            <a:spLocks noChangeArrowheads="1"/>
          </p:cNvSpPr>
          <p:nvPr/>
        </p:nvSpPr>
        <p:spPr bwMode="auto">
          <a:xfrm>
            <a:off x="539552" y="143635"/>
            <a:ext cx="8352928" cy="675075"/>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kumimoji="0" lang="en-US" sz="2800" b="1" i="0" u="none" strike="noStrike" kern="0" cap="none" spc="0" normalizeH="0" baseline="0" noProof="0" dirty="0" smtClean="0">
                <a:ln>
                  <a:noFill/>
                </a:ln>
                <a:solidFill>
                  <a:schemeClr val="tx1"/>
                </a:solidFill>
                <a:effectLst/>
                <a:uLnTx/>
                <a:uFillTx/>
                <a:latin typeface="Times New Roman" pitchFamily="18" charset="0"/>
                <a:ea typeface="+mj-ea"/>
                <a:cs typeface="Times New Roman" pitchFamily="18" charset="0"/>
              </a:rPr>
              <a:t>IOT: F</a:t>
            </a:r>
            <a:r>
              <a:rPr lang="en-US" altLang="zh-CN" sz="2800" b="1" kern="0" dirty="0" err="1" smtClean="0">
                <a:latin typeface="Times New Roman" pitchFamily="18" charset="0"/>
                <a:cs typeface="Times New Roman" pitchFamily="18" charset="0"/>
              </a:rPr>
              <a:t>oundry</a:t>
            </a:r>
            <a:r>
              <a:rPr lang="en-US" altLang="zh-CN" sz="2800" b="1" kern="0" dirty="0" smtClean="0">
                <a:latin typeface="Times New Roman" pitchFamily="18" charset="0"/>
                <a:cs typeface="Times New Roman" pitchFamily="18" charset="0"/>
              </a:rPr>
              <a:t> Technologies for </a:t>
            </a:r>
            <a:r>
              <a:rPr kumimoji="0" lang="en-US" sz="2800" b="1" i="0" u="none" strike="noStrike" kern="0" cap="none" spc="0" normalizeH="0" baseline="0" noProof="0" dirty="0" smtClean="0">
                <a:ln>
                  <a:noFill/>
                </a:ln>
                <a:solidFill>
                  <a:schemeClr val="tx1"/>
                </a:solidFill>
                <a:effectLst/>
                <a:uLnTx/>
                <a:uFillTx/>
                <a:latin typeface="Times New Roman" pitchFamily="18" charset="0"/>
                <a:ea typeface="+mj-ea"/>
                <a:cs typeface="Times New Roman" pitchFamily="18" charset="0"/>
              </a:rPr>
              <a:t>Semiconductor chips</a:t>
            </a:r>
          </a:p>
        </p:txBody>
      </p:sp>
      <p:sp>
        <p:nvSpPr>
          <p:cNvPr id="24" name="TextBox 23"/>
          <p:cNvSpPr txBox="1"/>
          <p:nvPr/>
        </p:nvSpPr>
        <p:spPr>
          <a:xfrm>
            <a:off x="4427984" y="2060848"/>
            <a:ext cx="447558" cy="338554"/>
          </a:xfrm>
          <a:prstGeom prst="rect">
            <a:avLst/>
          </a:prstGeom>
          <a:solidFill>
            <a:schemeClr val="bg1"/>
          </a:solidFill>
        </p:spPr>
        <p:txBody>
          <a:bodyPr wrap="none" rtlCol="0">
            <a:spAutoFit/>
          </a:bodyPr>
          <a:lstStyle/>
          <a:p>
            <a:r>
              <a:rPr lang="en-US" altLang="zh-CN" sz="1600" dirty="0" smtClean="0">
                <a:solidFill>
                  <a:srgbClr val="FF0000"/>
                </a:solidFill>
                <a:latin typeface="Times New Roman" panose="02020603050405020304" pitchFamily="18" charset="0"/>
                <a:cs typeface="Times New Roman" panose="02020603050405020304" pitchFamily="18" charset="0"/>
              </a:rPr>
              <a:t>5G</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1646675" y="1628800"/>
            <a:ext cx="954107" cy="338554"/>
          </a:xfrm>
          <a:prstGeom prst="rect">
            <a:avLst/>
          </a:prstGeom>
          <a:solidFill>
            <a:schemeClr val="bg1"/>
          </a:solidFill>
        </p:spPr>
        <p:txBody>
          <a:bodyPr wrap="none" rtlCol="0">
            <a:spAutoFit/>
          </a:bodyPr>
          <a:lstStyle/>
          <a:p>
            <a:r>
              <a:rPr lang="en-US" altLang="zh-CN" sz="1600" dirty="0" smtClean="0">
                <a:solidFill>
                  <a:srgbClr val="FF0000"/>
                </a:solidFill>
                <a:latin typeface="Times New Roman" panose="02020603050405020304" pitchFamily="18" charset="0"/>
                <a:cs typeface="Times New Roman" panose="02020603050405020304" pitchFamily="18" charset="0"/>
              </a:rPr>
              <a:t>Big Data</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5742130" y="1718810"/>
            <a:ext cx="1709122" cy="338554"/>
          </a:xfrm>
          <a:prstGeom prst="rect">
            <a:avLst/>
          </a:prstGeom>
          <a:solidFill>
            <a:schemeClr val="bg1"/>
          </a:solidFill>
        </p:spPr>
        <p:txBody>
          <a:bodyPr wrap="none" rtlCol="0">
            <a:spAutoFit/>
          </a:bodyPr>
          <a:lstStyle/>
          <a:p>
            <a:r>
              <a:rPr lang="en-US" altLang="zh-CN" sz="1600" dirty="0" smtClean="0">
                <a:solidFill>
                  <a:srgbClr val="FF0000"/>
                </a:solidFill>
                <a:latin typeface="Times New Roman" panose="02020603050405020304" pitchFamily="18" charset="0"/>
                <a:cs typeface="Times New Roman" panose="02020603050405020304" pitchFamily="18" charset="0"/>
              </a:rPr>
              <a:t>Smart Car/Home</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2699792" y="1628800"/>
            <a:ext cx="1763624" cy="338554"/>
          </a:xfrm>
          <a:prstGeom prst="rect">
            <a:avLst/>
          </a:prstGeom>
          <a:solidFill>
            <a:schemeClr val="bg1"/>
          </a:solidFill>
        </p:spPr>
        <p:txBody>
          <a:bodyPr wrap="none" rtlCol="0">
            <a:spAutoFit/>
          </a:bodyPr>
          <a:lstStyle/>
          <a:p>
            <a:r>
              <a:rPr lang="en-US" altLang="zh-CN" sz="1600" dirty="0" smtClean="0">
                <a:solidFill>
                  <a:srgbClr val="FF0000"/>
                </a:solidFill>
                <a:latin typeface="Times New Roman" panose="02020603050405020304" pitchFamily="18" charset="0"/>
                <a:cs typeface="Times New Roman" panose="02020603050405020304" pitchFamily="18" charset="0"/>
              </a:rPr>
              <a:t>Cloud Computing</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2805552" y="2010326"/>
            <a:ext cx="1550424" cy="338554"/>
          </a:xfrm>
          <a:prstGeom prst="rect">
            <a:avLst/>
          </a:prstGeom>
          <a:solidFill>
            <a:schemeClr val="bg1"/>
          </a:solidFill>
        </p:spPr>
        <p:txBody>
          <a:bodyPr wrap="none" rtlCol="0">
            <a:spAutoFit/>
          </a:bodyPr>
          <a:lstStyle/>
          <a:p>
            <a:r>
              <a:rPr lang="en-US" altLang="zh-CN" sz="1600" dirty="0" smtClean="0">
                <a:solidFill>
                  <a:srgbClr val="FF0000"/>
                </a:solidFill>
                <a:latin typeface="Times New Roman" panose="02020603050405020304" pitchFamily="18" charset="0"/>
                <a:cs typeface="Times New Roman" panose="02020603050405020304" pitchFamily="18" charset="0"/>
              </a:rPr>
              <a:t>Mobile internet</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1466655" y="5859270"/>
            <a:ext cx="6606296" cy="307777"/>
          </a:xfrm>
          <a:prstGeom prst="rect">
            <a:avLst/>
          </a:prstGeom>
          <a:noFill/>
          <a:ln>
            <a:noFill/>
          </a:ln>
        </p:spPr>
        <p:txBody>
          <a:bodyPr wrap="none" rtlCol="0">
            <a:spAutoFit/>
          </a:bodyPr>
          <a:lstStyle/>
          <a:p>
            <a:r>
              <a:rPr lang="en-US" altLang="zh-CN" sz="1400" dirty="0" smtClean="0">
                <a:solidFill>
                  <a:schemeClr val="bg1"/>
                </a:solidFill>
              </a:rPr>
              <a:t>3DIC (mono, D/W stacking, package); SOC; Photonics; Flexible Electronics;</a:t>
            </a:r>
            <a:endParaRPr lang="zh-CN" altLang="en-US" sz="1400" dirty="0">
              <a:solidFill>
                <a:schemeClr val="bg1"/>
              </a:solidFill>
            </a:endParaRPr>
          </a:p>
        </p:txBody>
      </p:sp>
      <p:sp>
        <p:nvSpPr>
          <p:cNvPr id="32" name="TextBox 31"/>
          <p:cNvSpPr txBox="1"/>
          <p:nvPr/>
        </p:nvSpPr>
        <p:spPr>
          <a:xfrm>
            <a:off x="6300192" y="1412776"/>
            <a:ext cx="1178528" cy="338554"/>
          </a:xfrm>
          <a:prstGeom prst="rect">
            <a:avLst/>
          </a:prstGeom>
          <a:solidFill>
            <a:schemeClr val="bg1"/>
          </a:solidFill>
        </p:spPr>
        <p:txBody>
          <a:bodyPr wrap="none" rtlCol="0">
            <a:spAutoFit/>
          </a:bodyPr>
          <a:lstStyle/>
          <a:p>
            <a:r>
              <a:rPr lang="en-US" altLang="zh-CN" sz="1600" dirty="0" smtClean="0">
                <a:solidFill>
                  <a:srgbClr val="FF0000"/>
                </a:solidFill>
                <a:latin typeface="Times New Roman" panose="02020603050405020304" pitchFamily="18" charset="0"/>
                <a:cs typeface="Times New Roman" panose="02020603050405020304" pitchFamily="18" charset="0"/>
              </a:rPr>
              <a:t>Industry 4.0</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5004048" y="1844824"/>
            <a:ext cx="686406" cy="338554"/>
          </a:xfrm>
          <a:prstGeom prst="rect">
            <a:avLst/>
          </a:prstGeom>
          <a:solidFill>
            <a:schemeClr val="bg1"/>
          </a:solidFill>
        </p:spPr>
        <p:txBody>
          <a:bodyPr wrap="none" rtlCol="0">
            <a:spAutoFit/>
          </a:bodyPr>
          <a:lstStyle/>
          <a:p>
            <a:r>
              <a:rPr lang="en-US" altLang="zh-CN" sz="1600" dirty="0" smtClean="0">
                <a:solidFill>
                  <a:srgbClr val="FF0000"/>
                </a:solidFill>
                <a:latin typeface="Times New Roman" panose="02020603050405020304" pitchFamily="18" charset="0"/>
                <a:cs typeface="Times New Roman" panose="02020603050405020304" pitchFamily="18" charset="0"/>
              </a:rPr>
              <a:t>Robot</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311392"/>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云形 3"/>
          <p:cNvSpPr/>
          <p:nvPr/>
        </p:nvSpPr>
        <p:spPr bwMode="auto">
          <a:xfrm>
            <a:off x="521551" y="818710"/>
            <a:ext cx="7965884" cy="1305145"/>
          </a:xfrm>
          <a:prstGeom prst="cloud">
            <a:avLst/>
          </a:prstGeom>
          <a:solidFill>
            <a:schemeClr val="bg1">
              <a:lumMod val="95000"/>
            </a:schemeClr>
          </a:solidFill>
          <a:ln w="25400" cap="flat" cmpd="sng" algn="ctr">
            <a:solidFill>
              <a:schemeClr val="tx1"/>
            </a:solidFill>
            <a:prstDash val="solid"/>
            <a:round/>
            <a:headEnd type="none" w="med" len="med"/>
            <a:tailEnd type="arrow" w="med" len="med"/>
          </a:ln>
          <a:effectLs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544" y="3789040"/>
            <a:ext cx="8235915" cy="1845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0" name="组合 39"/>
          <p:cNvGrpSpPr/>
          <p:nvPr/>
        </p:nvGrpSpPr>
        <p:grpSpPr>
          <a:xfrm>
            <a:off x="1106615" y="5589241"/>
            <a:ext cx="6930771" cy="1080120"/>
            <a:chOff x="1106615" y="5544236"/>
            <a:chExt cx="6975775" cy="1170129"/>
          </a:xfrm>
        </p:grpSpPr>
        <p:grpSp>
          <p:nvGrpSpPr>
            <p:cNvPr id="6" name="组合 5"/>
            <p:cNvGrpSpPr/>
            <p:nvPr/>
          </p:nvGrpSpPr>
          <p:grpSpPr>
            <a:xfrm>
              <a:off x="1106615" y="5544236"/>
              <a:ext cx="6975775" cy="1170129"/>
              <a:chOff x="1421650" y="5049180"/>
              <a:chExt cx="6480720" cy="1170129"/>
            </a:xfrm>
          </p:grpSpPr>
          <p:sp>
            <p:nvSpPr>
              <p:cNvPr id="7" name="上箭头标注 6"/>
              <p:cNvSpPr/>
              <p:nvPr/>
            </p:nvSpPr>
            <p:spPr bwMode="auto">
              <a:xfrm>
                <a:off x="1421650" y="5049180"/>
                <a:ext cx="1620180" cy="1170129"/>
              </a:xfrm>
              <a:prstGeom prst="upArrowCallout">
                <a:avLst/>
              </a:prstGeom>
              <a:solidFill>
                <a:schemeClr val="accent1"/>
              </a:solidFill>
              <a:ln w="25400" cap="flat" cmpd="sng" algn="ctr">
                <a:no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8" name="上箭头标注 7"/>
              <p:cNvSpPr/>
              <p:nvPr/>
            </p:nvSpPr>
            <p:spPr bwMode="auto">
              <a:xfrm>
                <a:off x="3041830" y="5049180"/>
                <a:ext cx="1620180" cy="1170129"/>
              </a:xfrm>
              <a:prstGeom prst="upArrowCallout">
                <a:avLst/>
              </a:prstGeom>
              <a:solidFill>
                <a:schemeClr val="accent1"/>
              </a:solidFill>
              <a:ln w="25400" cap="flat" cmpd="sng" algn="ctr">
                <a:no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9" name="上箭头标注 8"/>
              <p:cNvSpPr/>
              <p:nvPr/>
            </p:nvSpPr>
            <p:spPr bwMode="auto">
              <a:xfrm>
                <a:off x="4662010" y="5049180"/>
                <a:ext cx="1620180" cy="1170129"/>
              </a:xfrm>
              <a:prstGeom prst="upArrowCallout">
                <a:avLst/>
              </a:prstGeom>
              <a:solidFill>
                <a:schemeClr val="accent1"/>
              </a:solidFill>
              <a:ln w="25400" cap="flat" cmpd="sng" algn="ctr">
                <a:no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sp>
            <p:nvSpPr>
              <p:cNvPr id="10" name="上箭头标注 9"/>
              <p:cNvSpPr/>
              <p:nvPr/>
            </p:nvSpPr>
            <p:spPr bwMode="auto">
              <a:xfrm>
                <a:off x="6282190" y="5049180"/>
                <a:ext cx="1620180" cy="1170129"/>
              </a:xfrm>
              <a:prstGeom prst="upArrowCallout">
                <a:avLst/>
              </a:prstGeom>
              <a:solidFill>
                <a:schemeClr val="accent1"/>
              </a:solidFill>
              <a:ln w="25400" cap="flat" cmpd="sng" algn="ctr">
                <a:no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Arial" charset="0"/>
                  <a:ea typeface="宋体" pitchFamily="2" charset="-122"/>
                </a:endParaRPr>
              </a:p>
            </p:txBody>
          </p:sp>
        </p:grpSp>
        <p:sp>
          <p:nvSpPr>
            <p:cNvPr id="11" name="TextBox 10"/>
            <p:cNvSpPr txBox="1"/>
            <p:nvPr/>
          </p:nvSpPr>
          <p:spPr>
            <a:xfrm>
              <a:off x="1466655" y="5983033"/>
              <a:ext cx="5994148" cy="400109"/>
            </a:xfrm>
            <a:prstGeom prst="rect">
              <a:avLst/>
            </a:prstGeom>
            <a:noFill/>
            <a:ln>
              <a:noFill/>
            </a:ln>
          </p:spPr>
          <p:txBody>
            <a:bodyPr wrap="none" rtlCol="0">
              <a:spAutoFit/>
            </a:bodyPr>
            <a:lstStyle/>
            <a:p>
              <a:r>
                <a:rPr lang="en-US" altLang="zh-CN" dirty="0" smtClean="0">
                  <a:solidFill>
                    <a:srgbClr val="FF0000"/>
                  </a:solidFill>
                </a:rPr>
                <a:t>Logic,  CIS, PMIC,  NAND/NOR, e-NVM,MEMS, RFSOI</a:t>
              </a:r>
              <a:endParaRPr lang="zh-CN" altLang="en-US" dirty="0">
                <a:solidFill>
                  <a:srgbClr val="FF0000"/>
                </a:solidFill>
              </a:endParaRPr>
            </a:p>
          </p:txBody>
        </p:sp>
      </p:grpSp>
      <p:sp>
        <p:nvSpPr>
          <p:cNvPr id="12" name="TextBox 11"/>
          <p:cNvSpPr txBox="1"/>
          <p:nvPr/>
        </p:nvSpPr>
        <p:spPr>
          <a:xfrm>
            <a:off x="4211960" y="1133745"/>
            <a:ext cx="583814" cy="400110"/>
          </a:xfrm>
          <a:prstGeom prst="rect">
            <a:avLst/>
          </a:prstGeom>
          <a:solidFill>
            <a:schemeClr val="bg1"/>
          </a:solidFill>
        </p:spPr>
        <p:txBody>
          <a:bodyPr wrap="none" rtlCol="0">
            <a:spAutoFit/>
          </a:bodyPr>
          <a:lstStyle/>
          <a:p>
            <a:r>
              <a:rPr lang="en-US" altLang="zh-CN" sz="2000" dirty="0" err="1" smtClean="0">
                <a:solidFill>
                  <a:srgbClr val="FF0000"/>
                </a:solidFill>
                <a:latin typeface="Times New Roman" panose="02020603050405020304" pitchFamily="18" charset="0"/>
                <a:cs typeface="Times New Roman" panose="02020603050405020304" pitchFamily="18" charset="0"/>
              </a:rPr>
              <a:t>IoT</a:t>
            </a:r>
            <a:endParaRPr lang="zh-CN" altLang="en-US" sz="2000" dirty="0">
              <a:solidFill>
                <a:srgbClr val="FF0000"/>
              </a:solidFill>
              <a:latin typeface="Times New Roman" panose="02020603050405020304" pitchFamily="18" charset="0"/>
              <a:cs typeface="Times New Roman" panose="02020603050405020304" pitchFamily="18" charset="0"/>
            </a:endParaRPr>
          </a:p>
        </p:txBody>
      </p:sp>
      <p:sp>
        <p:nvSpPr>
          <p:cNvPr id="21" name="云形 20"/>
          <p:cNvSpPr/>
          <p:nvPr/>
        </p:nvSpPr>
        <p:spPr bwMode="auto">
          <a:xfrm>
            <a:off x="296525" y="1763815"/>
            <a:ext cx="4275475" cy="720080"/>
          </a:xfrm>
          <a:prstGeom prst="cloud">
            <a:avLst/>
          </a:prstGeom>
          <a:solidFill>
            <a:schemeClr val="accent1">
              <a:lumMod val="20000"/>
              <a:lumOff val="80000"/>
            </a:schemeClr>
          </a:solidFill>
          <a:ln w="25400" cap="flat" cmpd="sng" algn="ctr">
            <a:solidFill>
              <a:schemeClr val="tx1"/>
            </a:solidFill>
            <a:prstDash val="solid"/>
            <a:round/>
            <a:headEnd type="none" w="med" len="med"/>
            <a:tailEnd type="arrow" w="med" len="med"/>
          </a:ln>
          <a:effectLs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22" name="云形 21"/>
          <p:cNvSpPr/>
          <p:nvPr/>
        </p:nvSpPr>
        <p:spPr bwMode="auto">
          <a:xfrm>
            <a:off x="4121950" y="1673805"/>
            <a:ext cx="4815535" cy="720080"/>
          </a:xfrm>
          <a:prstGeom prst="cloud">
            <a:avLst/>
          </a:prstGeom>
          <a:solidFill>
            <a:schemeClr val="accent1">
              <a:lumMod val="20000"/>
              <a:lumOff val="80000"/>
            </a:schemeClr>
          </a:solidFill>
          <a:ln w="25400" cap="flat" cmpd="sng" algn="ctr">
            <a:solidFill>
              <a:schemeClr val="tx1"/>
            </a:solidFill>
            <a:prstDash val="solid"/>
            <a:round/>
            <a:headEnd type="none" w="med" len="med"/>
            <a:tailEnd type="arrow" w="med" len="med"/>
          </a:ln>
          <a:effectLs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23" name="云形 22"/>
          <p:cNvSpPr/>
          <p:nvPr/>
        </p:nvSpPr>
        <p:spPr bwMode="auto">
          <a:xfrm>
            <a:off x="3086835" y="2438890"/>
            <a:ext cx="2880320" cy="585065"/>
          </a:xfrm>
          <a:prstGeom prst="cloud">
            <a:avLst/>
          </a:prstGeom>
          <a:solidFill>
            <a:srgbClr val="FFFF99"/>
          </a:solidFill>
          <a:ln w="25400" cap="flat" cmpd="sng" algn="ctr">
            <a:solidFill>
              <a:schemeClr val="tx1"/>
            </a:solidFill>
            <a:prstDash val="solid"/>
            <a:round/>
            <a:headEnd type="none" w="med" len="med"/>
            <a:tailEnd type="arrow" w="med" len="med"/>
          </a:ln>
          <a:effectLs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24" name="云形 23"/>
          <p:cNvSpPr/>
          <p:nvPr/>
        </p:nvSpPr>
        <p:spPr bwMode="auto">
          <a:xfrm>
            <a:off x="566555" y="2438890"/>
            <a:ext cx="2790310" cy="630070"/>
          </a:xfrm>
          <a:prstGeom prst="cloud">
            <a:avLst/>
          </a:prstGeom>
          <a:solidFill>
            <a:srgbClr val="FFFF99"/>
          </a:solidFill>
          <a:ln w="25400" cap="flat" cmpd="sng" algn="ctr">
            <a:solidFill>
              <a:schemeClr val="tx1"/>
            </a:solidFill>
            <a:prstDash val="solid"/>
            <a:round/>
            <a:headEnd type="none" w="med" len="med"/>
            <a:tailEnd type="arrow" w="med" len="med"/>
          </a:ln>
          <a:effectLs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25" name="云形 24"/>
          <p:cNvSpPr/>
          <p:nvPr/>
        </p:nvSpPr>
        <p:spPr bwMode="auto">
          <a:xfrm>
            <a:off x="5652120" y="2393885"/>
            <a:ext cx="2880320" cy="585065"/>
          </a:xfrm>
          <a:prstGeom prst="cloud">
            <a:avLst/>
          </a:prstGeom>
          <a:solidFill>
            <a:srgbClr val="FFFF99"/>
          </a:solidFill>
          <a:ln w="25400" cap="flat" cmpd="sng" algn="ctr">
            <a:solidFill>
              <a:schemeClr val="tx1"/>
            </a:solidFill>
            <a:prstDash val="solid"/>
            <a:round/>
            <a:headEnd type="none" w="med" len="med"/>
            <a:tailEnd type="arrow" w="med" len="med"/>
          </a:ln>
          <a:effectLs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26" name="TextBox 25"/>
          <p:cNvSpPr txBox="1"/>
          <p:nvPr/>
        </p:nvSpPr>
        <p:spPr>
          <a:xfrm>
            <a:off x="1241630" y="2573905"/>
            <a:ext cx="1263487" cy="338554"/>
          </a:xfrm>
          <a:prstGeom prst="rect">
            <a:avLst/>
          </a:prstGeom>
          <a:solidFill>
            <a:schemeClr val="bg1"/>
          </a:solidFill>
        </p:spPr>
        <p:txBody>
          <a:bodyPr wrap="none" rtlCol="0">
            <a:spAutoFit/>
          </a:bodyPr>
          <a:lstStyle/>
          <a:p>
            <a:r>
              <a:rPr lang="en-US" altLang="zh-CN" sz="1600" dirty="0" smtClean="0">
                <a:solidFill>
                  <a:srgbClr val="FF0000"/>
                </a:solidFill>
                <a:latin typeface="Times New Roman" panose="02020603050405020304" pitchFamily="18" charset="0"/>
                <a:cs typeface="Times New Roman" panose="02020603050405020304" pitchFamily="18" charset="0"/>
              </a:rPr>
              <a:t>Smart home</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5148064" y="1844824"/>
            <a:ext cx="720069" cy="338554"/>
          </a:xfrm>
          <a:prstGeom prst="rect">
            <a:avLst/>
          </a:prstGeom>
          <a:solidFill>
            <a:schemeClr val="bg1"/>
          </a:solidFill>
        </p:spPr>
        <p:txBody>
          <a:bodyPr wrap="none" rtlCol="0">
            <a:spAutoFit/>
          </a:bodyPr>
          <a:lstStyle/>
          <a:p>
            <a:r>
              <a:rPr lang="en-US" altLang="zh-CN" sz="1600" dirty="0" smtClean="0">
                <a:solidFill>
                  <a:srgbClr val="FF0000"/>
                </a:solidFill>
                <a:latin typeface="Times New Roman" panose="02020603050405020304" pitchFamily="18" charset="0"/>
                <a:cs typeface="Times New Roman" panose="02020603050405020304" pitchFamily="18" charset="0"/>
              </a:rPr>
              <a:t>Cloud</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3716905" y="2573905"/>
            <a:ext cx="1125629" cy="338554"/>
          </a:xfrm>
          <a:prstGeom prst="rect">
            <a:avLst/>
          </a:prstGeom>
          <a:solidFill>
            <a:schemeClr val="bg1"/>
          </a:solidFill>
        </p:spPr>
        <p:txBody>
          <a:bodyPr wrap="none" rtlCol="0">
            <a:spAutoFit/>
          </a:bodyPr>
          <a:lstStyle/>
          <a:p>
            <a:r>
              <a:rPr lang="en-US" altLang="zh-CN" sz="1600" dirty="0" smtClean="0">
                <a:solidFill>
                  <a:srgbClr val="FF0000"/>
                </a:solidFill>
                <a:latin typeface="Times New Roman" panose="02020603050405020304" pitchFamily="18" charset="0"/>
                <a:cs typeface="Times New Roman" panose="02020603050405020304" pitchFamily="18" charset="0"/>
              </a:rPr>
              <a:t>Smart Car</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1961710" y="1898830"/>
            <a:ext cx="954107" cy="338554"/>
          </a:xfrm>
          <a:prstGeom prst="rect">
            <a:avLst/>
          </a:prstGeom>
          <a:solidFill>
            <a:schemeClr val="bg1"/>
          </a:solidFill>
        </p:spPr>
        <p:txBody>
          <a:bodyPr wrap="none" rtlCol="0">
            <a:spAutoFit/>
          </a:bodyPr>
          <a:lstStyle/>
          <a:p>
            <a:r>
              <a:rPr lang="en-US" altLang="zh-CN" sz="1600" dirty="0" smtClean="0">
                <a:solidFill>
                  <a:srgbClr val="FF0000"/>
                </a:solidFill>
                <a:latin typeface="Times New Roman" panose="02020603050405020304" pitchFamily="18" charset="0"/>
                <a:cs typeface="Times New Roman" panose="02020603050405020304" pitchFamily="18" charset="0"/>
              </a:rPr>
              <a:t>Big Data</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6228184" y="2492896"/>
            <a:ext cx="447558" cy="338554"/>
          </a:xfrm>
          <a:prstGeom prst="rect">
            <a:avLst/>
          </a:prstGeom>
          <a:solidFill>
            <a:schemeClr val="bg1"/>
          </a:solidFill>
        </p:spPr>
        <p:txBody>
          <a:bodyPr wrap="none" rtlCol="0">
            <a:spAutoFit/>
          </a:bodyPr>
          <a:lstStyle/>
          <a:p>
            <a:r>
              <a:rPr lang="en-US" altLang="zh-CN" sz="1600" dirty="0" smtClean="0">
                <a:solidFill>
                  <a:srgbClr val="FF0000"/>
                </a:solidFill>
                <a:latin typeface="Times New Roman" panose="02020603050405020304" pitchFamily="18" charset="0"/>
                <a:cs typeface="Times New Roman" panose="02020603050405020304" pitchFamily="18" charset="0"/>
              </a:rPr>
              <a:t>5G</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grpSp>
        <p:nvGrpSpPr>
          <p:cNvPr id="39" name="组合 38"/>
          <p:cNvGrpSpPr/>
          <p:nvPr/>
        </p:nvGrpSpPr>
        <p:grpSpPr>
          <a:xfrm>
            <a:off x="791580" y="3113965"/>
            <a:ext cx="7560840" cy="630070"/>
            <a:chOff x="791580" y="3113965"/>
            <a:chExt cx="7560840" cy="630070"/>
          </a:xfrm>
        </p:grpSpPr>
        <p:sp>
          <p:nvSpPr>
            <p:cNvPr id="13" name="上下箭头 12"/>
            <p:cNvSpPr/>
            <p:nvPr/>
          </p:nvSpPr>
          <p:spPr bwMode="auto">
            <a:xfrm>
              <a:off x="1376645" y="3113965"/>
              <a:ext cx="315035" cy="630070"/>
            </a:xfrm>
            <a:prstGeom prst="upDownArrow">
              <a:avLst/>
            </a:prstGeom>
            <a:solidFill>
              <a:schemeClr val="accent1"/>
            </a:solidFill>
            <a:ln w="254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14" name="上下箭头 13"/>
            <p:cNvSpPr/>
            <p:nvPr/>
          </p:nvSpPr>
          <p:spPr bwMode="auto">
            <a:xfrm>
              <a:off x="1961710" y="3113965"/>
              <a:ext cx="315035" cy="630070"/>
            </a:xfrm>
            <a:prstGeom prst="upDownArrow">
              <a:avLst/>
            </a:prstGeom>
            <a:solidFill>
              <a:schemeClr val="accent1"/>
            </a:solidFill>
            <a:ln w="254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15" name="上下箭头 14"/>
            <p:cNvSpPr/>
            <p:nvPr/>
          </p:nvSpPr>
          <p:spPr bwMode="auto">
            <a:xfrm>
              <a:off x="2591780" y="3113965"/>
              <a:ext cx="315035" cy="630070"/>
            </a:xfrm>
            <a:prstGeom prst="upDownArrow">
              <a:avLst/>
            </a:prstGeom>
            <a:solidFill>
              <a:schemeClr val="accent1"/>
            </a:solidFill>
            <a:ln w="254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16" name="上下箭头 15"/>
            <p:cNvSpPr/>
            <p:nvPr/>
          </p:nvSpPr>
          <p:spPr bwMode="auto">
            <a:xfrm>
              <a:off x="3176845" y="3113965"/>
              <a:ext cx="315035" cy="630070"/>
            </a:xfrm>
            <a:prstGeom prst="upDownArrow">
              <a:avLst/>
            </a:prstGeom>
            <a:solidFill>
              <a:schemeClr val="accent1"/>
            </a:solidFill>
            <a:ln w="254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17" name="上下箭头 16"/>
            <p:cNvSpPr/>
            <p:nvPr/>
          </p:nvSpPr>
          <p:spPr bwMode="auto">
            <a:xfrm>
              <a:off x="3806915" y="3113965"/>
              <a:ext cx="315035" cy="630070"/>
            </a:xfrm>
            <a:prstGeom prst="upDownArrow">
              <a:avLst/>
            </a:prstGeom>
            <a:solidFill>
              <a:schemeClr val="accent1"/>
            </a:solidFill>
            <a:ln w="254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18" name="上下箭头 17"/>
            <p:cNvSpPr/>
            <p:nvPr/>
          </p:nvSpPr>
          <p:spPr bwMode="auto">
            <a:xfrm>
              <a:off x="4391980" y="3113965"/>
              <a:ext cx="315035" cy="630070"/>
            </a:xfrm>
            <a:prstGeom prst="upDownArrow">
              <a:avLst/>
            </a:prstGeom>
            <a:solidFill>
              <a:schemeClr val="accent1"/>
            </a:solidFill>
            <a:ln w="254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19" name="上下箭头 18"/>
            <p:cNvSpPr/>
            <p:nvPr/>
          </p:nvSpPr>
          <p:spPr bwMode="auto">
            <a:xfrm>
              <a:off x="5022050" y="3113965"/>
              <a:ext cx="315035" cy="630070"/>
            </a:xfrm>
            <a:prstGeom prst="upDownArrow">
              <a:avLst/>
            </a:prstGeom>
            <a:solidFill>
              <a:schemeClr val="accent1"/>
            </a:solidFill>
            <a:ln w="254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20" name="上下箭头 19"/>
            <p:cNvSpPr/>
            <p:nvPr/>
          </p:nvSpPr>
          <p:spPr bwMode="auto">
            <a:xfrm>
              <a:off x="791580" y="3113965"/>
              <a:ext cx="315035" cy="630070"/>
            </a:xfrm>
            <a:prstGeom prst="upDownArrow">
              <a:avLst/>
            </a:prstGeom>
            <a:solidFill>
              <a:schemeClr val="accent1"/>
            </a:solidFill>
            <a:ln w="254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31" name="上下箭头 30"/>
            <p:cNvSpPr/>
            <p:nvPr/>
          </p:nvSpPr>
          <p:spPr bwMode="auto">
            <a:xfrm>
              <a:off x="6237185" y="3113965"/>
              <a:ext cx="315035" cy="630070"/>
            </a:xfrm>
            <a:prstGeom prst="upDownArrow">
              <a:avLst/>
            </a:prstGeom>
            <a:solidFill>
              <a:schemeClr val="accent1"/>
            </a:solidFill>
            <a:ln w="254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32" name="上下箭头 31"/>
            <p:cNvSpPr/>
            <p:nvPr/>
          </p:nvSpPr>
          <p:spPr bwMode="auto">
            <a:xfrm>
              <a:off x="6822250" y="3113965"/>
              <a:ext cx="315035" cy="630070"/>
            </a:xfrm>
            <a:prstGeom prst="upDownArrow">
              <a:avLst/>
            </a:prstGeom>
            <a:solidFill>
              <a:schemeClr val="accent1"/>
            </a:solidFill>
            <a:ln w="254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33" name="上下箭头 32"/>
            <p:cNvSpPr/>
            <p:nvPr/>
          </p:nvSpPr>
          <p:spPr bwMode="auto">
            <a:xfrm>
              <a:off x="7452320" y="3113965"/>
              <a:ext cx="315035" cy="630070"/>
            </a:xfrm>
            <a:prstGeom prst="upDownArrow">
              <a:avLst/>
            </a:prstGeom>
            <a:solidFill>
              <a:schemeClr val="accent1"/>
            </a:solidFill>
            <a:ln w="254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34" name="上下箭头 33"/>
            <p:cNvSpPr/>
            <p:nvPr/>
          </p:nvSpPr>
          <p:spPr bwMode="auto">
            <a:xfrm>
              <a:off x="8037385" y="3113965"/>
              <a:ext cx="315035" cy="630070"/>
            </a:xfrm>
            <a:prstGeom prst="upDownArrow">
              <a:avLst/>
            </a:prstGeom>
            <a:solidFill>
              <a:schemeClr val="accent1"/>
            </a:solidFill>
            <a:ln w="254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38" name="上下箭头 37"/>
            <p:cNvSpPr/>
            <p:nvPr/>
          </p:nvSpPr>
          <p:spPr bwMode="auto">
            <a:xfrm>
              <a:off x="5652120" y="3113965"/>
              <a:ext cx="315035" cy="630070"/>
            </a:xfrm>
            <a:prstGeom prst="upDownArrow">
              <a:avLst/>
            </a:prstGeom>
            <a:solidFill>
              <a:schemeClr val="accent1"/>
            </a:solidFill>
            <a:ln w="254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grpSp>
      <p:sp>
        <p:nvSpPr>
          <p:cNvPr id="41" name="Rectangle 2"/>
          <p:cNvSpPr txBox="1">
            <a:spLocks noChangeArrowheads="1"/>
          </p:cNvSpPr>
          <p:nvPr/>
        </p:nvSpPr>
        <p:spPr bwMode="auto">
          <a:xfrm>
            <a:off x="836586" y="143635"/>
            <a:ext cx="7920880" cy="675075"/>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kumimoji="0" lang="en-US" sz="2800" b="1" i="0" u="none" strike="noStrike" kern="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IoT</a:t>
            </a:r>
            <a:r>
              <a:rPr kumimoji="0" lang="en-US" sz="2800" b="1" i="0" u="none" strike="noStrike" kern="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US" sz="2800" b="1" i="0" u="none" strike="noStrike" kern="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Hierachical</a:t>
            </a:r>
            <a:r>
              <a:rPr lang="en-US" altLang="zh-CN" sz="2800" b="1" kern="0" dirty="0" smtClean="0">
                <a:latin typeface="Times New Roman" pitchFamily="18" charset="0"/>
                <a:cs typeface="Times New Roman" pitchFamily="18" charset="0"/>
              </a:rPr>
              <a:t> structure for applications</a:t>
            </a:r>
            <a:endParaRPr kumimoji="0" lang="en-US" sz="2800" b="1" i="0" u="none" strike="noStrike" kern="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p:txBody>
      </p:sp>
      <p:sp>
        <p:nvSpPr>
          <p:cNvPr id="37" name="TextBox 36"/>
          <p:cNvSpPr txBox="1"/>
          <p:nvPr/>
        </p:nvSpPr>
        <p:spPr>
          <a:xfrm>
            <a:off x="1421650" y="6354325"/>
            <a:ext cx="6606296" cy="307777"/>
          </a:xfrm>
          <a:prstGeom prst="rect">
            <a:avLst/>
          </a:prstGeom>
          <a:noFill/>
          <a:ln>
            <a:noFill/>
          </a:ln>
        </p:spPr>
        <p:txBody>
          <a:bodyPr wrap="none" rtlCol="0">
            <a:spAutoFit/>
          </a:bodyPr>
          <a:lstStyle/>
          <a:p>
            <a:r>
              <a:rPr lang="en-US" altLang="zh-CN" sz="1400" dirty="0" smtClean="0">
                <a:solidFill>
                  <a:schemeClr val="bg1"/>
                </a:solidFill>
              </a:rPr>
              <a:t>3DIC (mono, D/W stacking, package); SOC; Photonics; Flexible Electronics;</a:t>
            </a:r>
            <a:endParaRPr lang="zh-CN" altLang="en-US" sz="1400" dirty="0">
              <a:solidFill>
                <a:schemeClr val="bg1"/>
              </a:solidFill>
            </a:endParaRPr>
          </a:p>
        </p:txBody>
      </p:sp>
      <p:sp>
        <p:nvSpPr>
          <p:cNvPr id="42" name="TextBox 41"/>
          <p:cNvSpPr txBox="1"/>
          <p:nvPr/>
        </p:nvSpPr>
        <p:spPr>
          <a:xfrm>
            <a:off x="6588224" y="1844824"/>
            <a:ext cx="1178528" cy="338554"/>
          </a:xfrm>
          <a:prstGeom prst="rect">
            <a:avLst/>
          </a:prstGeom>
          <a:solidFill>
            <a:schemeClr val="bg1"/>
          </a:solidFill>
        </p:spPr>
        <p:txBody>
          <a:bodyPr wrap="none" rtlCol="0">
            <a:spAutoFit/>
          </a:bodyPr>
          <a:lstStyle/>
          <a:p>
            <a:r>
              <a:rPr lang="en-US" altLang="zh-CN" sz="1600" dirty="0" smtClean="0">
                <a:solidFill>
                  <a:srgbClr val="FF0000"/>
                </a:solidFill>
                <a:latin typeface="Times New Roman" panose="02020603050405020304" pitchFamily="18" charset="0"/>
                <a:cs typeface="Times New Roman" panose="02020603050405020304" pitchFamily="18" charset="0"/>
              </a:rPr>
              <a:t>Industry 4.0</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
        <p:nvSpPr>
          <p:cNvPr id="43" name="TextBox 42"/>
          <p:cNvSpPr txBox="1"/>
          <p:nvPr/>
        </p:nvSpPr>
        <p:spPr>
          <a:xfrm>
            <a:off x="7164288" y="2492896"/>
            <a:ext cx="686406" cy="338554"/>
          </a:xfrm>
          <a:prstGeom prst="rect">
            <a:avLst/>
          </a:prstGeom>
          <a:solidFill>
            <a:schemeClr val="bg1"/>
          </a:solidFill>
        </p:spPr>
        <p:txBody>
          <a:bodyPr wrap="none" rtlCol="0">
            <a:spAutoFit/>
          </a:bodyPr>
          <a:lstStyle/>
          <a:p>
            <a:r>
              <a:rPr lang="en-US" altLang="zh-CN" sz="1600" dirty="0" smtClean="0">
                <a:solidFill>
                  <a:srgbClr val="FF0000"/>
                </a:solidFill>
                <a:latin typeface="Times New Roman" panose="02020603050405020304" pitchFamily="18" charset="0"/>
                <a:cs typeface="Times New Roman" panose="02020603050405020304" pitchFamily="18" charset="0"/>
              </a:rPr>
              <a:t>Robot</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6868355"/>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8"/>
          <p:cNvSpPr>
            <a:spLocks/>
          </p:cNvSpPr>
          <p:nvPr/>
        </p:nvSpPr>
        <p:spPr bwMode="auto">
          <a:xfrm>
            <a:off x="1259632" y="188640"/>
            <a:ext cx="740176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lstStyle/>
          <a:p>
            <a:pPr>
              <a:lnSpc>
                <a:spcPct val="90000"/>
              </a:lnSpc>
            </a:pPr>
            <a:r>
              <a:rPr lang="en-US" altLang="zh-CN" sz="2800" b="1" dirty="0" smtClean="0">
                <a:solidFill>
                  <a:srgbClr val="003399"/>
                </a:solidFill>
                <a:latin typeface="Times New Roman" panose="02020603050405020304" pitchFamily="18" charset="0"/>
                <a:cs typeface="Times New Roman" panose="02020603050405020304" pitchFamily="18" charset="0"/>
                <a:sym typeface="Arial Bold" pitchFamily="34" charset="0"/>
              </a:rPr>
              <a:t>Foundry: </a:t>
            </a:r>
            <a:r>
              <a:rPr lang="en-US" altLang="zh-CN" sz="2400" b="1" dirty="0" smtClean="0">
                <a:solidFill>
                  <a:srgbClr val="003399"/>
                </a:solidFill>
                <a:latin typeface="Times New Roman" panose="02020603050405020304" pitchFamily="18" charset="0"/>
                <a:cs typeface="Times New Roman" panose="02020603050405020304" pitchFamily="18" charset="0"/>
                <a:sym typeface="Arial Bold" pitchFamily="34" charset="0"/>
              </a:rPr>
              <a:t>SMIC Technology Portfolio</a:t>
            </a:r>
            <a:endParaRPr lang="en-US" altLang="zh-CN" b="1" dirty="0">
              <a:solidFill>
                <a:srgbClr val="003399"/>
              </a:solidFill>
              <a:latin typeface="Times New Roman" panose="02020603050405020304" pitchFamily="18" charset="0"/>
              <a:cs typeface="Times New Roman" panose="02020603050405020304" pitchFamily="18" charset="0"/>
              <a:sym typeface="Arial Bold" pitchFamily="34" charset="0"/>
            </a:endParaRPr>
          </a:p>
        </p:txBody>
      </p:sp>
      <p:graphicFrame>
        <p:nvGraphicFramePr>
          <p:cNvPr id="71" name="Table 70"/>
          <p:cNvGraphicFramePr>
            <a:graphicFrameLocks noGrp="1"/>
          </p:cNvGraphicFramePr>
          <p:nvPr/>
        </p:nvGraphicFramePr>
        <p:xfrm>
          <a:off x="308759" y="882501"/>
          <a:ext cx="8352004" cy="4925442"/>
        </p:xfrm>
        <a:graphic>
          <a:graphicData uri="http://schemas.openxmlformats.org/drawingml/2006/table">
            <a:tbl>
              <a:tblPr>
                <a:solidFill>
                  <a:srgbClr val="CCFFCC"/>
                </a:solidFill>
                <a:tableStyleId>{5C22544A-7EE6-4342-B048-85BDC9FD1C3A}</a:tableStyleId>
              </a:tblPr>
              <a:tblGrid>
                <a:gridCol w="1059004"/>
                <a:gridCol w="663000"/>
                <a:gridCol w="663000"/>
                <a:gridCol w="663000"/>
                <a:gridCol w="663000"/>
                <a:gridCol w="663000"/>
                <a:gridCol w="663000"/>
                <a:gridCol w="663000"/>
                <a:gridCol w="663000"/>
                <a:gridCol w="663000"/>
                <a:gridCol w="663000"/>
                <a:gridCol w="663000"/>
              </a:tblGrid>
              <a:tr h="480192">
                <a:tc>
                  <a:txBody>
                    <a:bodyPr/>
                    <a:lstStyle/>
                    <a:p>
                      <a:pPr algn="r"/>
                      <a:endParaRPr lang="en-US" sz="1050" b="1" dirty="0">
                        <a:solidFill>
                          <a:schemeClr val="bg1"/>
                        </a:solidFill>
                        <a:effectLst/>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1" dirty="0" smtClean="0">
                          <a:solidFill>
                            <a:schemeClr val="bg1"/>
                          </a:solidFill>
                          <a:latin typeface="Calibri" pitchFamily="34" charset="0"/>
                        </a:rPr>
                        <a:t>CIS</a:t>
                      </a:r>
                    </a:p>
                  </a:txBody>
                  <a:tcPr anchor="ct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1" dirty="0" smtClean="0">
                          <a:solidFill>
                            <a:schemeClr val="bg1"/>
                          </a:solidFill>
                          <a:latin typeface="Calibri" pitchFamily="34" charset="0"/>
                        </a:rPr>
                        <a:t>BCD</a:t>
                      </a:r>
                    </a:p>
                  </a:txBody>
                  <a:tcPr anchor="ctr">
                    <a:solidFill>
                      <a:schemeClr val="tx1"/>
                    </a:solidFill>
                  </a:tcPr>
                </a:tc>
                <a:tc>
                  <a:txBody>
                    <a:bodyPr/>
                    <a:lstStyle/>
                    <a:p>
                      <a:pPr algn="ctr"/>
                      <a:r>
                        <a:rPr lang="en-US" sz="1200" b="1" dirty="0" smtClean="0">
                          <a:solidFill>
                            <a:schemeClr val="bg1"/>
                          </a:solidFill>
                          <a:latin typeface="Calibri" panose="020F0502020204030204" pitchFamily="34" charset="0"/>
                          <a:cs typeface="Calibri" panose="020F0502020204030204" pitchFamily="34" charset="0"/>
                        </a:rPr>
                        <a:t>IGBT</a:t>
                      </a:r>
                      <a:endParaRPr lang="en-US" sz="1200" b="1" dirty="0">
                        <a:solidFill>
                          <a:schemeClr val="bg1"/>
                        </a:solidFill>
                        <a:latin typeface="Calibri" panose="020F0502020204030204" pitchFamily="34" charset="0"/>
                        <a:cs typeface="Calibri" panose="020F0502020204030204" pitchFamily="34" charset="0"/>
                      </a:endParaRPr>
                    </a:p>
                  </a:txBody>
                  <a:tcPr anchor="ctr">
                    <a:solidFill>
                      <a:schemeClr val="tx1"/>
                    </a:solidFill>
                  </a:tcPr>
                </a:tc>
                <a:tc>
                  <a:txBody>
                    <a:bodyPr/>
                    <a:lstStyle/>
                    <a:p>
                      <a:pPr algn="ctr"/>
                      <a:r>
                        <a:rPr lang="en-US" sz="1200" b="1" dirty="0" smtClean="0">
                          <a:solidFill>
                            <a:schemeClr val="bg1"/>
                          </a:solidFill>
                          <a:latin typeface="Calibri" panose="020F0502020204030204" pitchFamily="34" charset="0"/>
                          <a:cs typeface="Calibri" panose="020F0502020204030204" pitchFamily="34" charset="0"/>
                        </a:rPr>
                        <a:t>HV (DDIC)</a:t>
                      </a:r>
                      <a:endParaRPr lang="en-US" sz="1200" b="1" dirty="0">
                        <a:solidFill>
                          <a:schemeClr val="bg1"/>
                        </a:solidFill>
                        <a:latin typeface="Calibri" panose="020F0502020204030204" pitchFamily="34" charset="0"/>
                        <a:cs typeface="Calibri" panose="020F0502020204030204" pitchFamily="34" charset="0"/>
                      </a:endParaRPr>
                    </a:p>
                  </a:txBody>
                  <a:tcPr anchor="ct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1" dirty="0" smtClean="0">
                          <a:solidFill>
                            <a:schemeClr val="bg1"/>
                          </a:solidFill>
                          <a:latin typeface="Calibri" pitchFamily="34" charset="0"/>
                        </a:rPr>
                        <a:t>MS/RF</a:t>
                      </a:r>
                    </a:p>
                  </a:txBody>
                  <a:tcPr anchor="ct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1" dirty="0" smtClean="0">
                          <a:solidFill>
                            <a:schemeClr val="bg1"/>
                          </a:solidFill>
                          <a:latin typeface="Calibri" pitchFamily="34" charset="0"/>
                        </a:rPr>
                        <a:t>Logic</a:t>
                      </a:r>
                    </a:p>
                  </a:txBody>
                  <a:tcPr anchor="ctr">
                    <a:solidFill>
                      <a:schemeClr val="tx1"/>
                    </a:solidFill>
                  </a:tcPr>
                </a:tc>
                <a:tc>
                  <a:txBody>
                    <a:bodyPr/>
                    <a:lstStyle/>
                    <a:p>
                      <a:pPr algn="ctr">
                        <a:spcBef>
                          <a:spcPts val="0"/>
                        </a:spcBef>
                        <a:spcAft>
                          <a:spcPts val="0"/>
                        </a:spcAft>
                      </a:pPr>
                      <a:r>
                        <a:rPr lang="en-US" altLang="zh-CN" sz="1200" b="1" dirty="0" err="1" smtClean="0">
                          <a:solidFill>
                            <a:schemeClr val="bg1"/>
                          </a:solidFill>
                          <a:latin typeface="Calibri" pitchFamily="34" charset="0"/>
                        </a:rPr>
                        <a:t>Embd</a:t>
                      </a:r>
                      <a:r>
                        <a:rPr lang="en-US" altLang="zh-CN" sz="1200" b="1" dirty="0" smtClean="0">
                          <a:solidFill>
                            <a:schemeClr val="bg1"/>
                          </a:solidFill>
                          <a:latin typeface="Calibri" pitchFamily="34" charset="0"/>
                        </a:rPr>
                        <a:t>.</a:t>
                      </a:r>
                    </a:p>
                    <a:p>
                      <a:pPr algn="ctr">
                        <a:spcBef>
                          <a:spcPts val="0"/>
                        </a:spcBef>
                        <a:spcAft>
                          <a:spcPts val="0"/>
                        </a:spcAft>
                      </a:pPr>
                      <a:r>
                        <a:rPr lang="en-US" altLang="zh-CN" sz="1200" b="1" dirty="0" smtClean="0">
                          <a:solidFill>
                            <a:schemeClr val="bg1"/>
                          </a:solidFill>
                          <a:latin typeface="Calibri" pitchFamily="34" charset="0"/>
                        </a:rPr>
                        <a:t>NVM</a:t>
                      </a:r>
                    </a:p>
                  </a:txBody>
                  <a:tcPr anchor="ctr">
                    <a:solidFill>
                      <a:schemeClr val="tx1"/>
                    </a:solidFill>
                  </a:tcPr>
                </a:tc>
                <a:tc>
                  <a:txBody>
                    <a:bodyPr/>
                    <a:lstStyle/>
                    <a:p>
                      <a:pPr algn="ctr">
                        <a:defRPr/>
                      </a:pPr>
                      <a:r>
                        <a:rPr lang="en-US" altLang="zh-CN" sz="1200" b="1" dirty="0" smtClean="0">
                          <a:solidFill>
                            <a:schemeClr val="bg1"/>
                          </a:solidFill>
                          <a:latin typeface="Calibri" pitchFamily="34" charset="0"/>
                          <a:ea typeface="宋体" charset="-122"/>
                          <a:cs typeface="+mn-cs"/>
                        </a:rPr>
                        <a:t>NOR Flash</a:t>
                      </a:r>
                    </a:p>
                  </a:txBody>
                  <a:tcPr anchor="ctr">
                    <a:solidFill>
                      <a:schemeClr val="tx1"/>
                    </a:solidFill>
                  </a:tcPr>
                </a:tc>
                <a:tc>
                  <a:txBody>
                    <a:bodyPr/>
                    <a:lstStyle/>
                    <a:p>
                      <a:pPr algn="ctr">
                        <a:defRPr/>
                      </a:pPr>
                      <a:r>
                        <a:rPr lang="en-US" altLang="zh-CN" sz="1200" b="1" dirty="0" smtClean="0">
                          <a:solidFill>
                            <a:schemeClr val="bg1"/>
                          </a:solidFill>
                          <a:latin typeface="Calibri" pitchFamily="34" charset="0"/>
                          <a:ea typeface="宋体" charset="-122"/>
                          <a:cs typeface="+mn-cs"/>
                        </a:rPr>
                        <a:t>NAND Flash</a:t>
                      </a:r>
                    </a:p>
                  </a:txBody>
                  <a:tcPr anchor="ctr">
                    <a:solidFill>
                      <a:schemeClr val="tx1"/>
                    </a:solidFill>
                  </a:tcPr>
                </a:tc>
                <a:tc>
                  <a:txBody>
                    <a:bodyPr/>
                    <a:lstStyle/>
                    <a:p>
                      <a:pPr algn="ctr">
                        <a:defRPr/>
                      </a:pPr>
                      <a:r>
                        <a:rPr lang="en-US" altLang="zh-CN" sz="1200" b="1" dirty="0" smtClean="0">
                          <a:solidFill>
                            <a:schemeClr val="bg1"/>
                          </a:solidFill>
                          <a:latin typeface="Calibri" pitchFamily="34" charset="0"/>
                          <a:ea typeface="宋体" charset="-122"/>
                          <a:cs typeface="+mn-cs"/>
                        </a:rPr>
                        <a:t>MEMS</a:t>
                      </a:r>
                    </a:p>
                  </a:txBody>
                  <a:tcPr anchor="ctr">
                    <a:solidFill>
                      <a:schemeClr val="tx1"/>
                    </a:solidFill>
                  </a:tcPr>
                </a:tc>
                <a:tc>
                  <a:txBody>
                    <a:bodyPr/>
                    <a:lstStyle/>
                    <a:p>
                      <a:pPr algn="ctr">
                        <a:defRPr/>
                      </a:pPr>
                      <a:r>
                        <a:rPr lang="en-US" altLang="zh-CN" sz="1200" b="1" dirty="0" smtClean="0">
                          <a:solidFill>
                            <a:schemeClr val="bg1"/>
                          </a:solidFill>
                          <a:latin typeface="Calibri" pitchFamily="34" charset="0"/>
                          <a:ea typeface="宋体" charset="-122"/>
                          <a:cs typeface="+mn-cs"/>
                        </a:rPr>
                        <a:t>TSV</a:t>
                      </a:r>
                    </a:p>
                  </a:txBody>
                  <a:tcPr anchor="ctr">
                    <a:solidFill>
                      <a:schemeClr val="tx1"/>
                    </a:solidFill>
                  </a:tcPr>
                </a:tc>
              </a:tr>
              <a:tr h="296350">
                <a:tc>
                  <a:txBody>
                    <a:bodyPr/>
                    <a:lstStyle/>
                    <a:p>
                      <a:pPr algn="r"/>
                      <a:r>
                        <a:rPr lang="en-US" sz="1050" b="1" dirty="0" smtClean="0">
                          <a:solidFill>
                            <a:schemeClr val="bg1"/>
                          </a:solidFill>
                          <a:effectLst/>
                        </a:rPr>
                        <a:t>14nm</a:t>
                      </a:r>
                      <a:endParaRPr lang="en-US" sz="1050" b="1" dirty="0">
                        <a:solidFill>
                          <a:schemeClr val="bg1"/>
                        </a:solidFill>
                        <a:effectLst/>
                      </a:endParaRPr>
                    </a:p>
                  </a:txBody>
                  <a:tcPr anchor="ctr">
                    <a:solidFill>
                      <a:srgbClr val="0070C0"/>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r>
              <a:tr h="296350">
                <a:tc>
                  <a:txBody>
                    <a:bodyPr/>
                    <a:lstStyle/>
                    <a:p>
                      <a:pPr algn="r"/>
                      <a:r>
                        <a:rPr lang="en-US" sz="1050" b="1" dirty="0" smtClean="0">
                          <a:solidFill>
                            <a:schemeClr val="bg1"/>
                          </a:solidFill>
                          <a:effectLst/>
                        </a:rPr>
                        <a:t>24nm</a:t>
                      </a:r>
                      <a:endParaRPr lang="en-US" sz="1050" b="1" dirty="0">
                        <a:solidFill>
                          <a:schemeClr val="bg1"/>
                        </a:solidFill>
                        <a:effectLst/>
                      </a:endParaRPr>
                    </a:p>
                  </a:txBody>
                  <a:tcPr anchor="ctr">
                    <a:solidFill>
                      <a:srgbClr val="0070C0"/>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r>
              <a:tr h="296350">
                <a:tc>
                  <a:txBody>
                    <a:bodyPr/>
                    <a:lstStyle/>
                    <a:p>
                      <a:pPr algn="r"/>
                      <a:r>
                        <a:rPr lang="en-US" sz="1050" b="1" dirty="0" smtClean="0">
                          <a:solidFill>
                            <a:schemeClr val="bg1"/>
                          </a:solidFill>
                          <a:effectLst/>
                        </a:rPr>
                        <a:t>28nm</a:t>
                      </a:r>
                      <a:endParaRPr lang="en-US" sz="1050" b="1" dirty="0">
                        <a:solidFill>
                          <a:schemeClr val="bg1"/>
                        </a:solidFill>
                        <a:effectLst/>
                      </a:endParaRPr>
                    </a:p>
                  </a:txBody>
                  <a:tcPr anchor="ctr">
                    <a:solidFill>
                      <a:srgbClr val="0070C0"/>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r>
              <a:tr h="296350">
                <a:tc>
                  <a:txBody>
                    <a:bodyPr/>
                    <a:lstStyle/>
                    <a:p>
                      <a:pPr algn="r"/>
                      <a:r>
                        <a:rPr lang="en-US" sz="1050" b="1" dirty="0" smtClean="0">
                          <a:solidFill>
                            <a:schemeClr val="bg1"/>
                          </a:solidFill>
                          <a:effectLst/>
                        </a:rPr>
                        <a:t>38nm</a:t>
                      </a:r>
                      <a:endParaRPr lang="en-US" sz="1050" b="1" dirty="0">
                        <a:solidFill>
                          <a:schemeClr val="bg1"/>
                        </a:solidFill>
                        <a:effectLst/>
                      </a:endParaRPr>
                    </a:p>
                  </a:txBody>
                  <a:tcPr anchor="ctr">
                    <a:solidFill>
                      <a:srgbClr val="0070C0"/>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r>
              <a:tr h="296350">
                <a:tc>
                  <a:txBody>
                    <a:bodyPr/>
                    <a:lstStyle/>
                    <a:p>
                      <a:pPr algn="r"/>
                      <a:r>
                        <a:rPr lang="en-US" sz="1050" b="1" dirty="0" smtClean="0">
                          <a:solidFill>
                            <a:schemeClr val="bg1"/>
                          </a:solidFill>
                          <a:effectLst/>
                        </a:rPr>
                        <a:t>40/45nm</a:t>
                      </a:r>
                      <a:endParaRPr lang="en-US" sz="1050" b="1" dirty="0">
                        <a:solidFill>
                          <a:schemeClr val="bg1"/>
                        </a:solidFill>
                        <a:effectLst/>
                      </a:endParaRPr>
                    </a:p>
                  </a:txBody>
                  <a:tcPr anchor="ctr">
                    <a:solidFill>
                      <a:srgbClr val="0070C0"/>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r>
              <a:tr h="296350">
                <a:tc>
                  <a:txBody>
                    <a:bodyPr/>
                    <a:lstStyle/>
                    <a:p>
                      <a:pPr algn="r"/>
                      <a:r>
                        <a:rPr lang="en-US" sz="1050" b="1" dirty="0" smtClean="0">
                          <a:solidFill>
                            <a:schemeClr val="bg1"/>
                          </a:solidFill>
                          <a:effectLst/>
                        </a:rPr>
                        <a:t>55nm</a:t>
                      </a:r>
                      <a:endParaRPr lang="en-US" sz="1050" b="1" dirty="0">
                        <a:solidFill>
                          <a:schemeClr val="bg1"/>
                        </a:solidFill>
                        <a:effectLst/>
                      </a:endParaRPr>
                    </a:p>
                  </a:txBody>
                  <a:tcPr anchor="ctr">
                    <a:solidFill>
                      <a:srgbClr val="0070C0"/>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r>
              <a:tr h="296350">
                <a:tc>
                  <a:txBody>
                    <a:bodyPr/>
                    <a:lstStyle/>
                    <a:p>
                      <a:pPr algn="r"/>
                      <a:r>
                        <a:rPr lang="en-US" sz="1050" b="1" dirty="0" smtClean="0">
                          <a:solidFill>
                            <a:schemeClr val="bg1"/>
                          </a:solidFill>
                          <a:effectLst/>
                        </a:rPr>
                        <a:t>65nm</a:t>
                      </a:r>
                      <a:endParaRPr lang="en-US" sz="1050" b="1" dirty="0">
                        <a:solidFill>
                          <a:schemeClr val="bg1"/>
                        </a:solidFill>
                        <a:effectLst/>
                      </a:endParaRPr>
                    </a:p>
                  </a:txBody>
                  <a:tcPr anchor="ctr">
                    <a:solidFill>
                      <a:srgbClr val="0070C0"/>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r>
              <a:tr h="296350">
                <a:tc>
                  <a:txBody>
                    <a:bodyPr/>
                    <a:lstStyle/>
                    <a:p>
                      <a:pPr algn="r"/>
                      <a:r>
                        <a:rPr lang="en-US" sz="1050" b="1" dirty="0" smtClean="0">
                          <a:solidFill>
                            <a:schemeClr val="bg1"/>
                          </a:solidFill>
                          <a:effectLst/>
                        </a:rPr>
                        <a:t>90nm</a:t>
                      </a:r>
                      <a:endParaRPr lang="en-US" sz="1050" b="1" dirty="0">
                        <a:solidFill>
                          <a:schemeClr val="bg1"/>
                        </a:solidFill>
                        <a:effectLst/>
                      </a:endParaRPr>
                    </a:p>
                  </a:txBody>
                  <a:tcPr anchor="ctr">
                    <a:solidFill>
                      <a:srgbClr val="0070C0"/>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r>
              <a:tr h="296350">
                <a:tc>
                  <a:txBody>
                    <a:bodyPr/>
                    <a:lstStyle/>
                    <a:p>
                      <a:pPr algn="r"/>
                      <a:r>
                        <a:rPr lang="en-US" sz="1050" b="1" dirty="0" smtClean="0">
                          <a:solidFill>
                            <a:schemeClr val="bg1"/>
                          </a:solidFill>
                          <a:effectLst/>
                        </a:rPr>
                        <a:t>SPOCULL</a:t>
                      </a:r>
                      <a:r>
                        <a:rPr lang="en-US" sz="1050" b="1" baseline="0" dirty="0" smtClean="0">
                          <a:solidFill>
                            <a:schemeClr val="bg1"/>
                          </a:solidFill>
                          <a:effectLst/>
                        </a:rPr>
                        <a:t>95</a:t>
                      </a:r>
                      <a:endParaRPr lang="en-US" sz="1050" b="1" dirty="0">
                        <a:solidFill>
                          <a:schemeClr val="bg1"/>
                        </a:solidFill>
                        <a:effectLst/>
                      </a:endParaRPr>
                    </a:p>
                  </a:txBody>
                  <a:tcPr anchor="ctr">
                    <a:solidFill>
                      <a:srgbClr val="0070C0"/>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c>
                  <a:txBody>
                    <a:bodyPr/>
                    <a:lstStyle/>
                    <a:p>
                      <a:endParaRPr lang="en-US" sz="1050" b="1" dirty="0"/>
                    </a:p>
                  </a:txBody>
                  <a:tcPr anchor="ctr">
                    <a:solidFill>
                      <a:srgbClr val="E9E9E9"/>
                    </a:solidFill>
                  </a:tcPr>
                </a:tc>
              </a:tr>
              <a:tr h="296350">
                <a:tc>
                  <a:txBody>
                    <a:bodyPr/>
                    <a:lstStyle/>
                    <a:p>
                      <a:pPr algn="r"/>
                      <a:r>
                        <a:rPr lang="en-US" sz="1050" b="1" dirty="0" smtClean="0">
                          <a:solidFill>
                            <a:schemeClr val="bg1"/>
                          </a:solidFill>
                          <a:effectLst/>
                        </a:rPr>
                        <a:t>0.11µm</a:t>
                      </a:r>
                      <a:endParaRPr lang="en-US" sz="1050" b="1" dirty="0">
                        <a:solidFill>
                          <a:schemeClr val="bg1"/>
                        </a:solidFill>
                        <a:effectLst/>
                      </a:endParaRPr>
                    </a:p>
                  </a:txBody>
                  <a:tcPr anchor="ctr">
                    <a:solidFill>
                      <a:srgbClr val="0070C0"/>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r>
              <a:tr h="29635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bg1"/>
                          </a:solidFill>
                          <a:effectLst/>
                        </a:rPr>
                        <a:t>0.13µm</a:t>
                      </a:r>
                    </a:p>
                  </a:txBody>
                  <a:tcPr anchor="ctr">
                    <a:solidFill>
                      <a:srgbClr val="0070C0"/>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r>
              <a:tr h="29635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bg1"/>
                          </a:solidFill>
                          <a:effectLst/>
                        </a:rPr>
                        <a:t>0.15/0.153µm</a:t>
                      </a:r>
                    </a:p>
                  </a:txBody>
                  <a:tcPr anchor="ctr">
                    <a:solidFill>
                      <a:srgbClr val="0070C0"/>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r>
              <a:tr h="29635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bg1"/>
                          </a:solidFill>
                          <a:effectLst/>
                        </a:rPr>
                        <a:t>0.18µm</a:t>
                      </a:r>
                    </a:p>
                  </a:txBody>
                  <a:tcPr anchor="ctr">
                    <a:solidFill>
                      <a:srgbClr val="0070C0"/>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r>
              <a:tr h="29635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bg1"/>
                          </a:solidFill>
                          <a:effectLst/>
                        </a:rPr>
                        <a:t>0.25µm</a:t>
                      </a:r>
                    </a:p>
                  </a:txBody>
                  <a:tcPr anchor="ctr">
                    <a:solidFill>
                      <a:srgbClr val="0070C0"/>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r>
              <a:tr h="29635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bg1"/>
                          </a:solidFill>
                          <a:effectLst/>
                        </a:rPr>
                        <a:t>0.35µm</a:t>
                      </a:r>
                    </a:p>
                  </a:txBody>
                  <a:tcPr anchor="ctr">
                    <a:solidFill>
                      <a:srgbClr val="0070C0"/>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c>
                  <a:txBody>
                    <a:bodyPr/>
                    <a:lstStyle/>
                    <a:p>
                      <a:endParaRPr lang="en-US" sz="1050" b="1" dirty="0"/>
                    </a:p>
                  </a:txBody>
                  <a:tcPr anchor="ctr">
                    <a:solidFill>
                      <a:srgbClr val="CFDEE9"/>
                    </a:solidFill>
                  </a:tcPr>
                </a:tc>
              </a:tr>
            </a:tbl>
          </a:graphicData>
        </a:graphic>
      </p:graphicFrame>
      <p:grpSp>
        <p:nvGrpSpPr>
          <p:cNvPr id="22533" name="Group 76"/>
          <p:cNvGrpSpPr>
            <a:grpSpLocks/>
          </p:cNvGrpSpPr>
          <p:nvPr/>
        </p:nvGrpSpPr>
        <p:grpSpPr bwMode="auto">
          <a:xfrm>
            <a:off x="530225" y="5821363"/>
            <a:ext cx="4146550" cy="639762"/>
            <a:chOff x="1337886" y="5821175"/>
            <a:chExt cx="4146550" cy="639763"/>
          </a:xfrm>
        </p:grpSpPr>
        <p:sp>
          <p:nvSpPr>
            <p:cNvPr id="22589" name="TextBox 84"/>
            <p:cNvSpPr txBox="1">
              <a:spLocks noChangeArrowheads="1"/>
            </p:cNvSpPr>
            <p:nvPr/>
          </p:nvSpPr>
          <p:spPr bwMode="auto">
            <a:xfrm>
              <a:off x="1480761" y="5821175"/>
              <a:ext cx="2085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ea typeface="宋体" charset="-122"/>
                </a:defRPr>
              </a:lvl1pPr>
              <a:lvl2pPr marL="742950" indent="-285750">
                <a:defRPr b="1">
                  <a:solidFill>
                    <a:schemeClr val="tx1"/>
                  </a:solidFill>
                  <a:latin typeface="Arial" charset="0"/>
                  <a:ea typeface="宋体" charset="-122"/>
                </a:defRPr>
              </a:lvl2pPr>
              <a:lvl3pPr marL="1143000" indent="-228600">
                <a:defRPr b="1">
                  <a:solidFill>
                    <a:schemeClr val="tx1"/>
                  </a:solidFill>
                  <a:latin typeface="Arial" charset="0"/>
                  <a:ea typeface="宋体" charset="-122"/>
                </a:defRPr>
              </a:lvl3pPr>
              <a:lvl4pPr marL="1600200" indent="-228600">
                <a:defRPr b="1">
                  <a:solidFill>
                    <a:schemeClr val="tx1"/>
                  </a:solidFill>
                  <a:latin typeface="Arial" charset="0"/>
                  <a:ea typeface="宋体" charset="-122"/>
                </a:defRPr>
              </a:lvl4pPr>
              <a:lvl5pPr marL="2057400" indent="-22860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a:lnSpc>
                  <a:spcPct val="80000"/>
                </a:lnSpc>
              </a:pPr>
              <a:r>
                <a:rPr lang="en-US" altLang="zh-CN" sz="1200">
                  <a:solidFill>
                    <a:srgbClr val="4B4B4B"/>
                  </a:solidFill>
                  <a:latin typeface="Calibri" pitchFamily="34" charset="0"/>
                </a:rPr>
                <a:t>Release/In Production</a:t>
              </a:r>
            </a:p>
          </p:txBody>
        </p:sp>
        <p:sp>
          <p:nvSpPr>
            <p:cNvPr id="131" name="Text Box 77"/>
            <p:cNvSpPr txBox="1">
              <a:spLocks noChangeArrowheads="1"/>
            </p:cNvSpPr>
            <p:nvPr/>
          </p:nvSpPr>
          <p:spPr bwMode="auto">
            <a:xfrm>
              <a:off x="1480761" y="6003737"/>
              <a:ext cx="4003675" cy="25876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90000"/>
                </a:lnSpc>
                <a:defRPr/>
              </a:pPr>
              <a:r>
                <a:rPr lang="en-US" altLang="zh-CN" sz="1200" dirty="0">
                  <a:solidFill>
                    <a:srgbClr val="4B4B4B"/>
                  </a:solidFill>
                  <a:latin typeface="Calibri" pitchFamily="34" charset="0"/>
                  <a:cs typeface="+mn-cs"/>
                </a:rPr>
                <a:t>Major Focus (close to or in early production)</a:t>
              </a:r>
              <a:endParaRPr lang="zh-CN" altLang="en-US" sz="1200" dirty="0">
                <a:solidFill>
                  <a:srgbClr val="4B4B4B"/>
                </a:solidFill>
                <a:latin typeface="Calibri" pitchFamily="34" charset="0"/>
                <a:cs typeface="+mn-cs"/>
              </a:endParaRPr>
            </a:p>
          </p:txBody>
        </p:sp>
        <p:sp>
          <p:nvSpPr>
            <p:cNvPr id="22591" name="Flowchart: Connector 151"/>
            <p:cNvSpPr>
              <a:spLocks noChangeArrowheads="1"/>
            </p:cNvSpPr>
            <p:nvPr/>
          </p:nvSpPr>
          <p:spPr bwMode="auto">
            <a:xfrm>
              <a:off x="1337886" y="5868800"/>
              <a:ext cx="142875" cy="144463"/>
            </a:xfrm>
            <a:prstGeom prst="flowChartConnector">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lnSpc>
                  <a:spcPct val="90000"/>
                </a:lnSpc>
              </a:pPr>
              <a:endParaRPr lang="zh-CN" altLang="en-US">
                <a:solidFill>
                  <a:srgbClr val="4B4B4B"/>
                </a:solidFill>
                <a:cs typeface="Arial" charset="0"/>
              </a:endParaRPr>
            </a:p>
          </p:txBody>
        </p:sp>
        <p:sp>
          <p:nvSpPr>
            <p:cNvPr id="22592" name="Flowchart: Connector 152"/>
            <p:cNvSpPr>
              <a:spLocks noChangeArrowheads="1"/>
            </p:cNvSpPr>
            <p:nvPr/>
          </p:nvSpPr>
          <p:spPr bwMode="auto">
            <a:xfrm>
              <a:off x="1337886" y="6068825"/>
              <a:ext cx="142875" cy="144463"/>
            </a:xfrm>
            <a:prstGeom prst="flowChartConnector">
              <a:avLst/>
            </a:prstGeom>
            <a:solidFill>
              <a:srgbClr val="FF9933"/>
            </a:solidFill>
            <a:ln w="9525" algn="ctr">
              <a:solidFill>
                <a:srgbClr val="FF9933"/>
              </a:solidFill>
              <a:round/>
              <a:headEnd/>
              <a:tailEnd/>
            </a:ln>
          </p:spPr>
          <p:txBody>
            <a:bodyPr/>
            <a:lstStyle/>
            <a:p>
              <a:pPr algn="ctr">
                <a:lnSpc>
                  <a:spcPct val="90000"/>
                </a:lnSpc>
              </a:pPr>
              <a:endParaRPr lang="zh-CN" altLang="en-US">
                <a:solidFill>
                  <a:srgbClr val="4B4B4B"/>
                </a:solidFill>
                <a:cs typeface="Arial" charset="0"/>
              </a:endParaRPr>
            </a:p>
          </p:txBody>
        </p:sp>
        <p:sp>
          <p:nvSpPr>
            <p:cNvPr id="22593" name="Flowchart: Connector 98"/>
            <p:cNvSpPr>
              <a:spLocks noChangeArrowheads="1"/>
            </p:cNvSpPr>
            <p:nvPr/>
          </p:nvSpPr>
          <p:spPr bwMode="auto">
            <a:xfrm>
              <a:off x="1337886" y="6267263"/>
              <a:ext cx="142875" cy="144462"/>
            </a:xfrm>
            <a:prstGeom prst="flowChartConnector">
              <a:avLst/>
            </a:prstGeom>
            <a:noFill/>
            <a:ln w="19050" algn="ctr">
              <a:solidFill>
                <a:srgbClr val="FF9933"/>
              </a:solidFill>
              <a:round/>
              <a:headEnd/>
              <a:tailEnd/>
            </a:ln>
            <a:extLst>
              <a:ext uri="{909E8E84-426E-40DD-AFC4-6F175D3DCCD1}">
                <a14:hiddenFill xmlns:a14="http://schemas.microsoft.com/office/drawing/2010/main">
                  <a:solidFill>
                    <a:srgbClr val="FFFFFF"/>
                  </a:solidFill>
                </a14:hiddenFill>
              </a:ext>
            </a:extLst>
          </p:spPr>
          <p:txBody>
            <a:bodyPr/>
            <a:lstStyle/>
            <a:p>
              <a:pPr algn="ctr">
                <a:lnSpc>
                  <a:spcPct val="90000"/>
                </a:lnSpc>
              </a:pPr>
              <a:endParaRPr lang="zh-CN" altLang="en-US">
                <a:solidFill>
                  <a:srgbClr val="4B4B4B"/>
                </a:solidFill>
                <a:cs typeface="Arial" charset="0"/>
              </a:endParaRPr>
            </a:p>
          </p:txBody>
        </p:sp>
        <p:sp>
          <p:nvSpPr>
            <p:cNvPr id="135" name="Text Box 77"/>
            <p:cNvSpPr txBox="1">
              <a:spLocks noChangeArrowheads="1"/>
            </p:cNvSpPr>
            <p:nvPr/>
          </p:nvSpPr>
          <p:spPr bwMode="auto">
            <a:xfrm>
              <a:off x="1480761" y="6202176"/>
              <a:ext cx="3938588" cy="25876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nSpc>
                  <a:spcPct val="90000"/>
                </a:lnSpc>
                <a:defRPr/>
              </a:pPr>
              <a:r>
                <a:rPr lang="en-US" altLang="zh-TW" sz="1200" dirty="0">
                  <a:solidFill>
                    <a:srgbClr val="4B4B4B"/>
                  </a:solidFill>
                  <a:latin typeface="Calibri" pitchFamily="34" charset="0"/>
                  <a:cs typeface="+mn-cs"/>
                </a:rPr>
                <a:t>Developing/Future Plan </a:t>
              </a:r>
              <a:endParaRPr lang="en-US" altLang="zh-CN" sz="1200" dirty="0">
                <a:solidFill>
                  <a:srgbClr val="4B4B4B"/>
                </a:solidFill>
                <a:latin typeface="Calibri" pitchFamily="34" charset="0"/>
                <a:cs typeface="+mn-cs"/>
              </a:endParaRPr>
            </a:p>
          </p:txBody>
        </p:sp>
      </p:grpSp>
      <p:sp>
        <p:nvSpPr>
          <p:cNvPr id="22534" name="TextBox 84"/>
          <p:cNvSpPr txBox="1">
            <a:spLocks noChangeArrowheads="1"/>
          </p:cNvSpPr>
          <p:nvPr/>
        </p:nvSpPr>
        <p:spPr bwMode="auto">
          <a:xfrm>
            <a:off x="4278313" y="5853113"/>
            <a:ext cx="44942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ea typeface="宋体" charset="-122"/>
              </a:defRPr>
            </a:lvl1pPr>
            <a:lvl2pPr marL="742950" indent="-285750">
              <a:defRPr b="1">
                <a:solidFill>
                  <a:schemeClr val="tx1"/>
                </a:solidFill>
                <a:latin typeface="Arial" charset="0"/>
                <a:ea typeface="宋体" charset="-122"/>
              </a:defRPr>
            </a:lvl2pPr>
            <a:lvl3pPr marL="1143000" indent="-228600">
              <a:defRPr b="1">
                <a:solidFill>
                  <a:schemeClr val="tx1"/>
                </a:solidFill>
                <a:latin typeface="Arial" charset="0"/>
                <a:ea typeface="宋体" charset="-122"/>
              </a:defRPr>
            </a:lvl3pPr>
            <a:lvl4pPr marL="1600200" indent="-228600">
              <a:defRPr b="1">
                <a:solidFill>
                  <a:schemeClr val="tx1"/>
                </a:solidFill>
                <a:latin typeface="Arial" charset="0"/>
                <a:ea typeface="宋体" charset="-122"/>
              </a:defRPr>
            </a:lvl4pPr>
            <a:lvl5pPr marL="2057400" indent="-22860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a:lnSpc>
                <a:spcPct val="90000"/>
              </a:lnSpc>
            </a:pPr>
            <a:r>
              <a:rPr lang="en-US" altLang="zh-CN" sz="1000" b="0">
                <a:solidFill>
                  <a:srgbClr val="4B4B4B"/>
                </a:solidFill>
              </a:rPr>
              <a:t>* IGBT is &gt;0.35µm</a:t>
            </a:r>
          </a:p>
        </p:txBody>
      </p:sp>
      <p:sp>
        <p:nvSpPr>
          <p:cNvPr id="22535" name="Flowchart: Connector 98"/>
          <p:cNvSpPr>
            <a:spLocks noChangeArrowheads="1"/>
          </p:cNvSpPr>
          <p:nvPr/>
        </p:nvSpPr>
        <p:spPr bwMode="auto">
          <a:xfrm>
            <a:off x="1628775" y="2919413"/>
            <a:ext cx="142875" cy="144462"/>
          </a:xfrm>
          <a:prstGeom prst="flowChartConnector">
            <a:avLst/>
          </a:prstGeom>
          <a:noFill/>
          <a:ln w="19050" algn="ctr">
            <a:solidFill>
              <a:srgbClr val="FF9933"/>
            </a:solidFill>
            <a:round/>
            <a:headEnd/>
            <a:tailEnd/>
          </a:ln>
          <a:extLst>
            <a:ext uri="{909E8E84-426E-40DD-AFC4-6F175D3DCCD1}">
              <a14:hiddenFill xmlns:a14="http://schemas.microsoft.com/office/drawing/2010/main">
                <a:solidFill>
                  <a:srgbClr val="FFFFFF"/>
                </a:solidFill>
              </a14:hiddenFill>
            </a:ext>
          </a:extLst>
        </p:spPr>
        <p:txBody>
          <a:bodyPr/>
          <a:lstStyle/>
          <a:p>
            <a:pPr algn="ctr">
              <a:lnSpc>
                <a:spcPct val="90000"/>
              </a:lnSpc>
            </a:pPr>
            <a:endParaRPr lang="zh-CN" altLang="en-US">
              <a:solidFill>
                <a:srgbClr val="4B4B4B"/>
              </a:solidFill>
              <a:cs typeface="Arial" charset="0"/>
            </a:endParaRPr>
          </a:p>
        </p:txBody>
      </p:sp>
      <p:sp>
        <p:nvSpPr>
          <p:cNvPr id="22536" name="Flowchart: Connector 94"/>
          <p:cNvSpPr>
            <a:spLocks noChangeArrowheads="1"/>
          </p:cNvSpPr>
          <p:nvPr/>
        </p:nvSpPr>
        <p:spPr bwMode="auto">
          <a:xfrm>
            <a:off x="1628775" y="4689475"/>
            <a:ext cx="142875" cy="144463"/>
          </a:xfrm>
          <a:prstGeom prst="flowChartConnector">
            <a:avLst/>
          </a:prstGeom>
          <a:solidFill>
            <a:srgbClr val="0070C0"/>
          </a:solidFill>
          <a:ln w="9525">
            <a:solidFill>
              <a:srgbClr val="0070C0"/>
            </a:solidFill>
            <a:round/>
            <a:headEnd/>
            <a:tailEnd/>
          </a:ln>
        </p:spPr>
        <p:txBody>
          <a:bodyPr/>
          <a:lstStyle/>
          <a:p>
            <a:pPr algn="ctr">
              <a:lnSpc>
                <a:spcPct val="90000"/>
              </a:lnSpc>
            </a:pPr>
            <a:endParaRPr lang="zh-CN" altLang="en-US">
              <a:solidFill>
                <a:srgbClr val="4B4B4B"/>
              </a:solidFill>
              <a:cs typeface="Arial" charset="0"/>
            </a:endParaRPr>
          </a:p>
        </p:txBody>
      </p:sp>
      <p:sp>
        <p:nvSpPr>
          <p:cNvPr id="22537" name="Flowchart: Connector 95"/>
          <p:cNvSpPr>
            <a:spLocks noChangeArrowheads="1"/>
          </p:cNvSpPr>
          <p:nvPr/>
        </p:nvSpPr>
        <p:spPr bwMode="auto">
          <a:xfrm>
            <a:off x="1628775" y="3505200"/>
            <a:ext cx="142875" cy="144463"/>
          </a:xfrm>
          <a:prstGeom prst="flowChartConnector">
            <a:avLst/>
          </a:prstGeom>
          <a:solidFill>
            <a:srgbClr val="FF9933"/>
          </a:solidFill>
          <a:ln w="9525" algn="ctr">
            <a:solidFill>
              <a:srgbClr val="FF9933"/>
            </a:solidFill>
            <a:round/>
            <a:headEnd/>
            <a:tailEnd/>
          </a:ln>
        </p:spPr>
        <p:txBody>
          <a:bodyPr/>
          <a:lstStyle/>
          <a:p>
            <a:pPr algn="ctr">
              <a:lnSpc>
                <a:spcPct val="90000"/>
              </a:lnSpc>
            </a:pPr>
            <a:endParaRPr lang="zh-CN" altLang="en-US">
              <a:solidFill>
                <a:srgbClr val="4B4B4B"/>
              </a:solidFill>
              <a:cs typeface="Arial" charset="0"/>
            </a:endParaRPr>
          </a:p>
        </p:txBody>
      </p:sp>
      <p:sp>
        <p:nvSpPr>
          <p:cNvPr id="22538" name="Flowchart: Connector 94"/>
          <p:cNvSpPr>
            <a:spLocks noChangeArrowheads="1"/>
          </p:cNvSpPr>
          <p:nvPr/>
        </p:nvSpPr>
        <p:spPr bwMode="auto">
          <a:xfrm>
            <a:off x="1628775" y="4384675"/>
            <a:ext cx="142875" cy="144463"/>
          </a:xfrm>
          <a:prstGeom prst="flowChartConnector">
            <a:avLst/>
          </a:prstGeom>
          <a:solidFill>
            <a:srgbClr val="0070C0"/>
          </a:solidFill>
          <a:ln w="9525">
            <a:solidFill>
              <a:srgbClr val="0070C0"/>
            </a:solidFill>
            <a:round/>
            <a:headEnd/>
            <a:tailEnd/>
          </a:ln>
        </p:spPr>
        <p:txBody>
          <a:bodyPr/>
          <a:lstStyle/>
          <a:p>
            <a:pPr algn="ctr">
              <a:lnSpc>
                <a:spcPct val="90000"/>
              </a:lnSpc>
            </a:pPr>
            <a:endParaRPr lang="zh-CN" altLang="en-US">
              <a:solidFill>
                <a:srgbClr val="4B4B4B"/>
              </a:solidFill>
              <a:cs typeface="Arial" charset="0"/>
            </a:endParaRPr>
          </a:p>
        </p:txBody>
      </p:sp>
      <p:sp>
        <p:nvSpPr>
          <p:cNvPr id="22539" name="Flowchart: Connector 94"/>
          <p:cNvSpPr>
            <a:spLocks noChangeArrowheads="1"/>
          </p:cNvSpPr>
          <p:nvPr/>
        </p:nvSpPr>
        <p:spPr bwMode="auto">
          <a:xfrm>
            <a:off x="1628775" y="4979988"/>
            <a:ext cx="142875" cy="144462"/>
          </a:xfrm>
          <a:prstGeom prst="flowChartConnector">
            <a:avLst/>
          </a:prstGeom>
          <a:solidFill>
            <a:srgbClr val="0070C0"/>
          </a:solidFill>
          <a:ln w="9525" algn="ctr">
            <a:solidFill>
              <a:srgbClr val="0070C0"/>
            </a:solidFill>
            <a:round/>
            <a:headEnd/>
            <a:tailEnd/>
          </a:ln>
        </p:spPr>
        <p:txBody>
          <a:bodyPr/>
          <a:lstStyle/>
          <a:p>
            <a:pPr algn="ctr">
              <a:lnSpc>
                <a:spcPct val="90000"/>
              </a:lnSpc>
            </a:pPr>
            <a:endParaRPr lang="zh-CN" altLang="en-US">
              <a:solidFill>
                <a:srgbClr val="4B4B4B"/>
              </a:solidFill>
              <a:cs typeface="Arial" charset="0"/>
            </a:endParaRPr>
          </a:p>
        </p:txBody>
      </p:sp>
      <p:sp>
        <p:nvSpPr>
          <p:cNvPr id="22540" name="Flowchart: Connector 98"/>
          <p:cNvSpPr>
            <a:spLocks noChangeArrowheads="1"/>
          </p:cNvSpPr>
          <p:nvPr/>
        </p:nvSpPr>
        <p:spPr bwMode="auto">
          <a:xfrm>
            <a:off x="2287588" y="3201988"/>
            <a:ext cx="142875" cy="144462"/>
          </a:xfrm>
          <a:prstGeom prst="flowChartConnector">
            <a:avLst/>
          </a:prstGeom>
          <a:noFill/>
          <a:ln w="19050" algn="ctr">
            <a:solidFill>
              <a:srgbClr val="FF9933"/>
            </a:solidFill>
            <a:round/>
            <a:headEnd/>
            <a:tailEnd/>
          </a:ln>
          <a:extLst>
            <a:ext uri="{909E8E84-426E-40DD-AFC4-6F175D3DCCD1}">
              <a14:hiddenFill xmlns:a14="http://schemas.microsoft.com/office/drawing/2010/main">
                <a:solidFill>
                  <a:srgbClr val="FFFFFF"/>
                </a:solidFill>
              </a14:hiddenFill>
            </a:ext>
          </a:extLst>
        </p:spPr>
        <p:txBody>
          <a:bodyPr/>
          <a:lstStyle/>
          <a:p>
            <a:pPr algn="ctr">
              <a:lnSpc>
                <a:spcPct val="90000"/>
              </a:lnSpc>
            </a:pPr>
            <a:endParaRPr lang="zh-CN" altLang="en-US">
              <a:solidFill>
                <a:srgbClr val="4B4B4B"/>
              </a:solidFill>
              <a:cs typeface="Arial" charset="0"/>
            </a:endParaRPr>
          </a:p>
        </p:txBody>
      </p:sp>
      <p:sp>
        <p:nvSpPr>
          <p:cNvPr id="22541" name="Flowchart: Connector 96"/>
          <p:cNvSpPr>
            <a:spLocks noChangeArrowheads="1"/>
          </p:cNvSpPr>
          <p:nvPr/>
        </p:nvSpPr>
        <p:spPr bwMode="auto">
          <a:xfrm>
            <a:off x="2287588" y="4979988"/>
            <a:ext cx="142875" cy="144462"/>
          </a:xfrm>
          <a:prstGeom prst="flowChartConnector">
            <a:avLst/>
          </a:prstGeom>
          <a:solidFill>
            <a:srgbClr val="0070C0"/>
          </a:solidFill>
          <a:ln w="9525" algn="ctr">
            <a:solidFill>
              <a:srgbClr val="0070C0"/>
            </a:solidFill>
            <a:round/>
            <a:headEnd/>
            <a:tailEnd/>
          </a:ln>
        </p:spPr>
        <p:txBody>
          <a:bodyPr/>
          <a:lstStyle/>
          <a:p>
            <a:pPr algn="ctr">
              <a:lnSpc>
                <a:spcPct val="90000"/>
              </a:lnSpc>
            </a:pPr>
            <a:endParaRPr lang="zh-CN" altLang="en-US">
              <a:solidFill>
                <a:srgbClr val="4B4B4B"/>
              </a:solidFill>
              <a:cs typeface="Arial" charset="0"/>
            </a:endParaRPr>
          </a:p>
        </p:txBody>
      </p:sp>
      <p:sp>
        <p:nvSpPr>
          <p:cNvPr id="22542" name="Flowchart: Connector 97"/>
          <p:cNvSpPr>
            <a:spLocks noChangeArrowheads="1"/>
          </p:cNvSpPr>
          <p:nvPr/>
        </p:nvSpPr>
        <p:spPr bwMode="auto">
          <a:xfrm>
            <a:off x="2287588" y="5573713"/>
            <a:ext cx="142875" cy="144462"/>
          </a:xfrm>
          <a:prstGeom prst="flowChartConnector">
            <a:avLst/>
          </a:prstGeom>
          <a:solidFill>
            <a:srgbClr val="0070C0"/>
          </a:solidFill>
          <a:ln w="9525" algn="ctr">
            <a:solidFill>
              <a:srgbClr val="0070C0"/>
            </a:solidFill>
            <a:round/>
            <a:headEnd/>
            <a:tailEnd/>
          </a:ln>
        </p:spPr>
        <p:txBody>
          <a:bodyPr/>
          <a:lstStyle/>
          <a:p>
            <a:pPr algn="ctr">
              <a:lnSpc>
                <a:spcPct val="90000"/>
              </a:lnSpc>
            </a:pPr>
            <a:endParaRPr lang="zh-CN" altLang="en-US">
              <a:solidFill>
                <a:srgbClr val="4B4B4B"/>
              </a:solidFill>
              <a:cs typeface="Arial" charset="0"/>
            </a:endParaRPr>
          </a:p>
        </p:txBody>
      </p:sp>
      <p:sp>
        <p:nvSpPr>
          <p:cNvPr id="22543" name="Flowchart: Connector 98"/>
          <p:cNvSpPr>
            <a:spLocks noChangeArrowheads="1"/>
          </p:cNvSpPr>
          <p:nvPr/>
        </p:nvSpPr>
        <p:spPr bwMode="auto">
          <a:xfrm>
            <a:off x="2287588" y="4384675"/>
            <a:ext cx="142875" cy="144463"/>
          </a:xfrm>
          <a:prstGeom prst="flowChartConnector">
            <a:avLst/>
          </a:prstGeom>
          <a:solidFill>
            <a:srgbClr val="FF9933"/>
          </a:solidFill>
          <a:ln w="9525" algn="ctr">
            <a:solidFill>
              <a:srgbClr val="FF9933"/>
            </a:solidFill>
            <a:round/>
            <a:headEnd/>
            <a:tailEnd/>
          </a:ln>
        </p:spPr>
        <p:txBody>
          <a:bodyPr/>
          <a:lstStyle/>
          <a:p>
            <a:pPr algn="ctr">
              <a:lnSpc>
                <a:spcPct val="90000"/>
              </a:lnSpc>
            </a:pPr>
            <a:endParaRPr lang="zh-CN" altLang="en-US">
              <a:solidFill>
                <a:srgbClr val="4B4B4B"/>
              </a:solidFill>
              <a:cs typeface="Arial" charset="0"/>
            </a:endParaRPr>
          </a:p>
        </p:txBody>
      </p:sp>
      <p:sp>
        <p:nvSpPr>
          <p:cNvPr id="22544" name="Flowchart: Connector 98"/>
          <p:cNvSpPr>
            <a:spLocks noChangeArrowheads="1"/>
          </p:cNvSpPr>
          <p:nvPr/>
        </p:nvSpPr>
        <p:spPr bwMode="auto">
          <a:xfrm>
            <a:off x="4930775" y="1436688"/>
            <a:ext cx="142875" cy="144462"/>
          </a:xfrm>
          <a:prstGeom prst="flowChartConnector">
            <a:avLst/>
          </a:prstGeom>
          <a:noFill/>
          <a:ln w="19050" algn="ctr">
            <a:solidFill>
              <a:srgbClr val="FF9933"/>
            </a:solidFill>
            <a:round/>
            <a:headEnd/>
            <a:tailEnd/>
          </a:ln>
          <a:extLst>
            <a:ext uri="{909E8E84-426E-40DD-AFC4-6F175D3DCCD1}">
              <a14:hiddenFill xmlns:a14="http://schemas.microsoft.com/office/drawing/2010/main">
                <a:solidFill>
                  <a:srgbClr val="FFFFFF"/>
                </a:solidFill>
              </a14:hiddenFill>
            </a:ext>
          </a:extLst>
        </p:spPr>
        <p:txBody>
          <a:bodyPr/>
          <a:lstStyle/>
          <a:p>
            <a:pPr algn="ctr">
              <a:lnSpc>
                <a:spcPct val="90000"/>
              </a:lnSpc>
            </a:pPr>
            <a:endParaRPr lang="zh-CN" altLang="en-US">
              <a:solidFill>
                <a:srgbClr val="4B4B4B"/>
              </a:solidFill>
              <a:cs typeface="Arial" charset="0"/>
            </a:endParaRPr>
          </a:p>
        </p:txBody>
      </p:sp>
      <p:sp>
        <p:nvSpPr>
          <p:cNvPr id="22545" name="Flowchart: Connector 109"/>
          <p:cNvSpPr>
            <a:spLocks noChangeArrowheads="1"/>
          </p:cNvSpPr>
          <p:nvPr/>
        </p:nvSpPr>
        <p:spPr bwMode="auto">
          <a:xfrm>
            <a:off x="4291013" y="3505200"/>
            <a:ext cx="142875" cy="144463"/>
          </a:xfrm>
          <a:prstGeom prst="flowChartConnector">
            <a:avLst/>
          </a:prstGeom>
          <a:solidFill>
            <a:srgbClr val="0070C0"/>
          </a:solidFill>
          <a:ln w="9525" algn="ctr">
            <a:solidFill>
              <a:srgbClr val="0070C0"/>
            </a:solidFill>
            <a:round/>
            <a:headEnd/>
            <a:tailEnd/>
          </a:ln>
        </p:spPr>
        <p:txBody>
          <a:bodyPr/>
          <a:lstStyle/>
          <a:p>
            <a:pPr algn="ctr">
              <a:lnSpc>
                <a:spcPct val="90000"/>
              </a:lnSpc>
            </a:pPr>
            <a:endParaRPr lang="zh-CN" altLang="en-US">
              <a:solidFill>
                <a:srgbClr val="4B4B4B"/>
              </a:solidFill>
              <a:cs typeface="Arial" charset="0"/>
            </a:endParaRPr>
          </a:p>
        </p:txBody>
      </p:sp>
      <p:sp>
        <p:nvSpPr>
          <p:cNvPr id="22546" name="Flowchart: Connector 110"/>
          <p:cNvSpPr>
            <a:spLocks noChangeArrowheads="1"/>
          </p:cNvSpPr>
          <p:nvPr/>
        </p:nvSpPr>
        <p:spPr bwMode="auto">
          <a:xfrm>
            <a:off x="4291013" y="3201988"/>
            <a:ext cx="142875" cy="144462"/>
          </a:xfrm>
          <a:prstGeom prst="flowChartConnector">
            <a:avLst/>
          </a:prstGeom>
          <a:solidFill>
            <a:srgbClr val="0070C0"/>
          </a:solidFill>
          <a:ln w="9525" algn="ctr">
            <a:solidFill>
              <a:srgbClr val="0070C0"/>
            </a:solidFill>
            <a:round/>
            <a:headEnd/>
            <a:tailEnd/>
          </a:ln>
        </p:spPr>
        <p:txBody>
          <a:bodyPr/>
          <a:lstStyle/>
          <a:p>
            <a:pPr algn="ctr">
              <a:lnSpc>
                <a:spcPct val="90000"/>
              </a:lnSpc>
            </a:pPr>
            <a:endParaRPr lang="zh-CN" altLang="en-US">
              <a:solidFill>
                <a:srgbClr val="4B4B4B"/>
              </a:solidFill>
              <a:cs typeface="Arial" charset="0"/>
            </a:endParaRPr>
          </a:p>
        </p:txBody>
      </p:sp>
      <p:sp>
        <p:nvSpPr>
          <p:cNvPr id="22547" name="Flowchart: Connector 111"/>
          <p:cNvSpPr>
            <a:spLocks noChangeArrowheads="1"/>
          </p:cNvSpPr>
          <p:nvPr/>
        </p:nvSpPr>
        <p:spPr bwMode="auto">
          <a:xfrm>
            <a:off x="4291013" y="2919413"/>
            <a:ext cx="142875" cy="142875"/>
          </a:xfrm>
          <a:prstGeom prst="flowChartConnector">
            <a:avLst/>
          </a:prstGeom>
          <a:solidFill>
            <a:srgbClr val="0070C0"/>
          </a:solidFill>
          <a:ln w="9525" algn="ctr">
            <a:solidFill>
              <a:srgbClr val="0070C0"/>
            </a:solidFill>
            <a:round/>
            <a:headEnd/>
            <a:tailEnd/>
          </a:ln>
        </p:spPr>
        <p:txBody>
          <a:bodyPr/>
          <a:lstStyle/>
          <a:p>
            <a:pPr algn="ctr">
              <a:lnSpc>
                <a:spcPct val="90000"/>
              </a:lnSpc>
            </a:pPr>
            <a:endParaRPr lang="zh-CN" altLang="en-US">
              <a:solidFill>
                <a:srgbClr val="4B4B4B"/>
              </a:solidFill>
              <a:cs typeface="Arial" charset="0"/>
            </a:endParaRPr>
          </a:p>
        </p:txBody>
      </p:sp>
      <p:sp>
        <p:nvSpPr>
          <p:cNvPr id="22548" name="Flowchart: Connector 114"/>
          <p:cNvSpPr>
            <a:spLocks noChangeArrowheads="1"/>
          </p:cNvSpPr>
          <p:nvPr/>
        </p:nvSpPr>
        <p:spPr bwMode="auto">
          <a:xfrm>
            <a:off x="4930775" y="2011363"/>
            <a:ext cx="142875" cy="144462"/>
          </a:xfrm>
          <a:prstGeom prst="flowChartConnector">
            <a:avLst/>
          </a:prstGeom>
          <a:solidFill>
            <a:srgbClr val="0070C0"/>
          </a:solidFill>
          <a:ln w="9525" algn="ctr">
            <a:solidFill>
              <a:srgbClr val="0070C0"/>
            </a:solidFill>
            <a:round/>
            <a:headEnd/>
            <a:tailEnd/>
          </a:ln>
        </p:spPr>
        <p:txBody>
          <a:bodyPr/>
          <a:lstStyle/>
          <a:p>
            <a:pPr algn="ctr">
              <a:lnSpc>
                <a:spcPct val="90000"/>
              </a:lnSpc>
            </a:pPr>
            <a:endParaRPr lang="zh-CN" altLang="en-US">
              <a:solidFill>
                <a:srgbClr val="4B4B4B"/>
              </a:solidFill>
              <a:cs typeface="Arial" charset="0"/>
            </a:endParaRPr>
          </a:p>
        </p:txBody>
      </p:sp>
      <p:sp>
        <p:nvSpPr>
          <p:cNvPr id="22549" name="Flowchart: Connector 119"/>
          <p:cNvSpPr>
            <a:spLocks noChangeArrowheads="1"/>
          </p:cNvSpPr>
          <p:nvPr/>
        </p:nvSpPr>
        <p:spPr bwMode="auto">
          <a:xfrm>
            <a:off x="4930775" y="3505200"/>
            <a:ext cx="142875" cy="144463"/>
          </a:xfrm>
          <a:prstGeom prst="flowChartConnector">
            <a:avLst/>
          </a:prstGeom>
          <a:solidFill>
            <a:srgbClr val="0070C0"/>
          </a:solidFill>
          <a:ln w="9525" algn="ctr">
            <a:solidFill>
              <a:srgbClr val="0070C0"/>
            </a:solidFill>
            <a:round/>
            <a:headEnd/>
            <a:tailEnd/>
          </a:ln>
        </p:spPr>
        <p:txBody>
          <a:bodyPr/>
          <a:lstStyle/>
          <a:p>
            <a:pPr algn="ctr">
              <a:lnSpc>
                <a:spcPct val="90000"/>
              </a:lnSpc>
            </a:pPr>
            <a:endParaRPr lang="zh-CN" altLang="en-US">
              <a:solidFill>
                <a:srgbClr val="4B4B4B"/>
              </a:solidFill>
              <a:cs typeface="Arial" charset="0"/>
            </a:endParaRPr>
          </a:p>
        </p:txBody>
      </p:sp>
      <p:sp>
        <p:nvSpPr>
          <p:cNvPr id="22550" name="Flowchart: Connector 120"/>
          <p:cNvSpPr>
            <a:spLocks noChangeArrowheads="1"/>
          </p:cNvSpPr>
          <p:nvPr/>
        </p:nvSpPr>
        <p:spPr bwMode="auto">
          <a:xfrm>
            <a:off x="4930775" y="3201988"/>
            <a:ext cx="142875" cy="144462"/>
          </a:xfrm>
          <a:prstGeom prst="flowChartConnector">
            <a:avLst/>
          </a:prstGeom>
          <a:solidFill>
            <a:srgbClr val="0070C0"/>
          </a:solidFill>
          <a:ln w="9525" algn="ctr">
            <a:solidFill>
              <a:srgbClr val="0070C0"/>
            </a:solidFill>
            <a:round/>
            <a:headEnd/>
            <a:tailEnd/>
          </a:ln>
        </p:spPr>
        <p:txBody>
          <a:bodyPr/>
          <a:lstStyle/>
          <a:p>
            <a:pPr algn="ctr">
              <a:lnSpc>
                <a:spcPct val="90000"/>
              </a:lnSpc>
            </a:pPr>
            <a:endParaRPr lang="zh-CN" altLang="en-US">
              <a:solidFill>
                <a:srgbClr val="4B4B4B"/>
              </a:solidFill>
              <a:cs typeface="Arial" charset="0"/>
            </a:endParaRPr>
          </a:p>
        </p:txBody>
      </p:sp>
      <p:sp>
        <p:nvSpPr>
          <p:cNvPr id="22551" name="Flowchart: Connector 121"/>
          <p:cNvSpPr>
            <a:spLocks noChangeArrowheads="1"/>
          </p:cNvSpPr>
          <p:nvPr/>
        </p:nvSpPr>
        <p:spPr bwMode="auto">
          <a:xfrm>
            <a:off x="4930775" y="2919413"/>
            <a:ext cx="142875" cy="142875"/>
          </a:xfrm>
          <a:prstGeom prst="flowChartConnector">
            <a:avLst/>
          </a:prstGeom>
          <a:solidFill>
            <a:srgbClr val="0070C0"/>
          </a:solidFill>
          <a:ln w="9525" algn="ctr">
            <a:solidFill>
              <a:srgbClr val="0070C0"/>
            </a:solidFill>
            <a:round/>
            <a:headEnd/>
            <a:tailEnd/>
          </a:ln>
        </p:spPr>
        <p:txBody>
          <a:bodyPr/>
          <a:lstStyle/>
          <a:p>
            <a:pPr algn="ctr">
              <a:lnSpc>
                <a:spcPct val="90000"/>
              </a:lnSpc>
            </a:pPr>
            <a:endParaRPr lang="zh-CN" altLang="en-US">
              <a:solidFill>
                <a:srgbClr val="4B4B4B"/>
              </a:solidFill>
              <a:cs typeface="Arial" charset="0"/>
            </a:endParaRPr>
          </a:p>
        </p:txBody>
      </p:sp>
      <p:sp>
        <p:nvSpPr>
          <p:cNvPr id="22552" name="Flowchart: Connector 141"/>
          <p:cNvSpPr>
            <a:spLocks noChangeArrowheads="1"/>
          </p:cNvSpPr>
          <p:nvPr/>
        </p:nvSpPr>
        <p:spPr bwMode="auto">
          <a:xfrm>
            <a:off x="4930775" y="2605088"/>
            <a:ext cx="142875" cy="144462"/>
          </a:xfrm>
          <a:prstGeom prst="flowChartConnector">
            <a:avLst/>
          </a:prstGeom>
          <a:solidFill>
            <a:srgbClr val="0070C0"/>
          </a:solidFill>
          <a:ln w="9525" algn="ctr">
            <a:solidFill>
              <a:srgbClr val="0070C0"/>
            </a:solidFill>
            <a:round/>
            <a:headEnd/>
            <a:tailEnd/>
          </a:ln>
        </p:spPr>
        <p:txBody>
          <a:bodyPr/>
          <a:lstStyle/>
          <a:p>
            <a:pPr algn="ctr">
              <a:lnSpc>
                <a:spcPct val="90000"/>
              </a:lnSpc>
            </a:pPr>
            <a:endParaRPr lang="zh-CN" altLang="en-US">
              <a:solidFill>
                <a:srgbClr val="4B4B4B"/>
              </a:solidFill>
              <a:cs typeface="Arial" charset="0"/>
            </a:endParaRPr>
          </a:p>
        </p:txBody>
      </p:sp>
      <p:sp>
        <p:nvSpPr>
          <p:cNvPr id="22553" name="Flowchart: Connector 111"/>
          <p:cNvSpPr>
            <a:spLocks noChangeArrowheads="1"/>
          </p:cNvSpPr>
          <p:nvPr/>
        </p:nvSpPr>
        <p:spPr bwMode="auto">
          <a:xfrm>
            <a:off x="4291013" y="2605088"/>
            <a:ext cx="142875" cy="142875"/>
          </a:xfrm>
          <a:prstGeom prst="flowChartConnector">
            <a:avLst/>
          </a:prstGeom>
          <a:solidFill>
            <a:srgbClr val="0070C0"/>
          </a:solidFill>
          <a:ln w="9525" algn="ctr">
            <a:solidFill>
              <a:srgbClr val="0070C0"/>
            </a:solidFill>
            <a:round/>
            <a:headEnd/>
            <a:tailEnd/>
          </a:ln>
        </p:spPr>
        <p:txBody>
          <a:bodyPr/>
          <a:lstStyle/>
          <a:p>
            <a:pPr algn="ctr">
              <a:lnSpc>
                <a:spcPct val="90000"/>
              </a:lnSpc>
            </a:pPr>
            <a:endParaRPr lang="zh-CN" altLang="en-US">
              <a:solidFill>
                <a:srgbClr val="4B4B4B"/>
              </a:solidFill>
              <a:cs typeface="Arial" charset="0"/>
            </a:endParaRPr>
          </a:p>
        </p:txBody>
      </p:sp>
      <p:sp>
        <p:nvSpPr>
          <p:cNvPr id="22554" name="Flowchart: Connector 114"/>
          <p:cNvSpPr>
            <a:spLocks noChangeArrowheads="1"/>
          </p:cNvSpPr>
          <p:nvPr/>
        </p:nvSpPr>
        <p:spPr bwMode="auto">
          <a:xfrm>
            <a:off x="4291013" y="2011363"/>
            <a:ext cx="142875" cy="144462"/>
          </a:xfrm>
          <a:prstGeom prst="flowChartConnector">
            <a:avLst/>
          </a:prstGeom>
          <a:solidFill>
            <a:srgbClr val="FF9933"/>
          </a:solidFill>
          <a:ln w="9525" algn="ctr">
            <a:solidFill>
              <a:srgbClr val="FF9933"/>
            </a:solidFill>
            <a:round/>
            <a:headEnd/>
            <a:tailEnd/>
          </a:ln>
        </p:spPr>
        <p:txBody>
          <a:bodyPr/>
          <a:lstStyle/>
          <a:p>
            <a:pPr algn="ctr">
              <a:lnSpc>
                <a:spcPct val="90000"/>
              </a:lnSpc>
            </a:pPr>
            <a:endParaRPr lang="zh-CN" altLang="en-US">
              <a:solidFill>
                <a:srgbClr val="4B4B4B"/>
              </a:solidFill>
              <a:cs typeface="Arial" charset="0"/>
            </a:endParaRPr>
          </a:p>
        </p:txBody>
      </p:sp>
      <p:sp>
        <p:nvSpPr>
          <p:cNvPr id="22555" name="Flowchart: Connector 98"/>
          <p:cNvSpPr>
            <a:spLocks noChangeArrowheads="1"/>
          </p:cNvSpPr>
          <p:nvPr/>
        </p:nvSpPr>
        <p:spPr bwMode="auto">
          <a:xfrm>
            <a:off x="5618163" y="2605088"/>
            <a:ext cx="142875" cy="142875"/>
          </a:xfrm>
          <a:prstGeom prst="flowChartConnector">
            <a:avLst/>
          </a:prstGeom>
          <a:solidFill>
            <a:srgbClr val="FF9933"/>
          </a:solidFill>
          <a:ln w="19050" algn="ctr">
            <a:solidFill>
              <a:srgbClr val="FF9933"/>
            </a:solidFill>
            <a:round/>
            <a:headEnd/>
            <a:tailEnd/>
          </a:ln>
        </p:spPr>
        <p:txBody>
          <a:bodyPr/>
          <a:lstStyle/>
          <a:p>
            <a:pPr algn="ctr">
              <a:lnSpc>
                <a:spcPct val="90000"/>
              </a:lnSpc>
            </a:pPr>
            <a:endParaRPr lang="zh-CN" altLang="en-US">
              <a:solidFill>
                <a:srgbClr val="4B4B4B"/>
              </a:solidFill>
              <a:cs typeface="Arial" charset="0"/>
            </a:endParaRPr>
          </a:p>
        </p:txBody>
      </p:sp>
      <p:sp>
        <p:nvSpPr>
          <p:cNvPr id="22556" name="Flowchart: Connector 121"/>
          <p:cNvSpPr>
            <a:spLocks noChangeArrowheads="1"/>
          </p:cNvSpPr>
          <p:nvPr/>
        </p:nvSpPr>
        <p:spPr bwMode="auto">
          <a:xfrm>
            <a:off x="5618163" y="2919413"/>
            <a:ext cx="142875" cy="142875"/>
          </a:xfrm>
          <a:prstGeom prst="flowChartConnector">
            <a:avLst/>
          </a:prstGeom>
          <a:solidFill>
            <a:srgbClr val="0070C0"/>
          </a:solidFill>
          <a:ln w="9525">
            <a:solidFill>
              <a:srgbClr val="0070C0"/>
            </a:solidFill>
            <a:round/>
            <a:headEnd/>
            <a:tailEnd/>
          </a:ln>
        </p:spPr>
        <p:txBody>
          <a:bodyPr/>
          <a:lstStyle/>
          <a:p>
            <a:pPr algn="ctr">
              <a:lnSpc>
                <a:spcPct val="90000"/>
              </a:lnSpc>
            </a:pPr>
            <a:endParaRPr lang="zh-CN" altLang="en-US">
              <a:solidFill>
                <a:srgbClr val="4B4B4B"/>
              </a:solidFill>
              <a:cs typeface="Arial" charset="0"/>
            </a:endParaRPr>
          </a:p>
        </p:txBody>
      </p:sp>
      <p:sp>
        <p:nvSpPr>
          <p:cNvPr id="22557" name="Flowchart: Connector 105"/>
          <p:cNvSpPr>
            <a:spLocks noChangeArrowheads="1"/>
          </p:cNvSpPr>
          <p:nvPr/>
        </p:nvSpPr>
        <p:spPr bwMode="auto">
          <a:xfrm>
            <a:off x="4291013" y="5573713"/>
            <a:ext cx="142875" cy="144462"/>
          </a:xfrm>
          <a:prstGeom prst="flowChartConnector">
            <a:avLst/>
          </a:prstGeom>
          <a:solidFill>
            <a:srgbClr val="0070C0"/>
          </a:solidFill>
          <a:ln w="9525" algn="ctr">
            <a:solidFill>
              <a:srgbClr val="0070C0"/>
            </a:solidFill>
            <a:round/>
            <a:headEnd/>
            <a:tailEnd/>
          </a:ln>
        </p:spPr>
        <p:txBody>
          <a:bodyPr/>
          <a:lstStyle/>
          <a:p>
            <a:pPr algn="ctr">
              <a:lnSpc>
                <a:spcPct val="90000"/>
              </a:lnSpc>
            </a:pPr>
            <a:endParaRPr lang="zh-CN" altLang="en-US">
              <a:solidFill>
                <a:srgbClr val="4B4B4B"/>
              </a:solidFill>
              <a:cs typeface="Arial" charset="0"/>
            </a:endParaRPr>
          </a:p>
        </p:txBody>
      </p:sp>
      <p:sp>
        <p:nvSpPr>
          <p:cNvPr id="22558" name="Flowchart: Connector 106"/>
          <p:cNvSpPr>
            <a:spLocks noChangeArrowheads="1"/>
          </p:cNvSpPr>
          <p:nvPr/>
        </p:nvSpPr>
        <p:spPr bwMode="auto">
          <a:xfrm>
            <a:off x="4291013" y="4979988"/>
            <a:ext cx="142875" cy="144462"/>
          </a:xfrm>
          <a:prstGeom prst="flowChartConnector">
            <a:avLst/>
          </a:prstGeom>
          <a:solidFill>
            <a:srgbClr val="0070C0"/>
          </a:solidFill>
          <a:ln w="9525" algn="ctr">
            <a:solidFill>
              <a:srgbClr val="0070C0"/>
            </a:solidFill>
            <a:round/>
            <a:headEnd/>
            <a:tailEnd/>
          </a:ln>
        </p:spPr>
        <p:txBody>
          <a:bodyPr/>
          <a:lstStyle/>
          <a:p>
            <a:pPr algn="ctr">
              <a:lnSpc>
                <a:spcPct val="90000"/>
              </a:lnSpc>
            </a:pPr>
            <a:endParaRPr lang="zh-CN" altLang="en-US">
              <a:solidFill>
                <a:srgbClr val="4B4B4B"/>
              </a:solidFill>
              <a:cs typeface="Arial" charset="0"/>
            </a:endParaRPr>
          </a:p>
        </p:txBody>
      </p:sp>
      <p:sp>
        <p:nvSpPr>
          <p:cNvPr id="22559" name="Flowchart: Connector 107"/>
          <p:cNvSpPr>
            <a:spLocks noChangeArrowheads="1"/>
          </p:cNvSpPr>
          <p:nvPr/>
        </p:nvSpPr>
        <p:spPr bwMode="auto">
          <a:xfrm>
            <a:off x="4291013" y="5283200"/>
            <a:ext cx="142875" cy="144463"/>
          </a:xfrm>
          <a:prstGeom prst="flowChartConnector">
            <a:avLst/>
          </a:prstGeom>
          <a:solidFill>
            <a:srgbClr val="0070C0"/>
          </a:solidFill>
          <a:ln w="9525" algn="ctr">
            <a:solidFill>
              <a:srgbClr val="0070C0"/>
            </a:solidFill>
            <a:round/>
            <a:headEnd/>
            <a:tailEnd/>
          </a:ln>
        </p:spPr>
        <p:txBody>
          <a:bodyPr/>
          <a:lstStyle/>
          <a:p>
            <a:pPr algn="ctr">
              <a:lnSpc>
                <a:spcPct val="90000"/>
              </a:lnSpc>
            </a:pPr>
            <a:endParaRPr lang="zh-CN" altLang="en-US">
              <a:solidFill>
                <a:srgbClr val="4B4B4B"/>
              </a:solidFill>
              <a:cs typeface="Arial" charset="0"/>
            </a:endParaRPr>
          </a:p>
        </p:txBody>
      </p:sp>
      <p:sp>
        <p:nvSpPr>
          <p:cNvPr id="22560" name="Flowchart: Connector 108"/>
          <p:cNvSpPr>
            <a:spLocks noChangeArrowheads="1"/>
          </p:cNvSpPr>
          <p:nvPr/>
        </p:nvSpPr>
        <p:spPr bwMode="auto">
          <a:xfrm>
            <a:off x="4291013" y="4384675"/>
            <a:ext cx="142875" cy="144463"/>
          </a:xfrm>
          <a:prstGeom prst="flowChartConnector">
            <a:avLst/>
          </a:prstGeom>
          <a:solidFill>
            <a:srgbClr val="0070C0"/>
          </a:solidFill>
          <a:ln w="9525" algn="ctr">
            <a:solidFill>
              <a:srgbClr val="0070C0"/>
            </a:solidFill>
            <a:round/>
            <a:headEnd/>
            <a:tailEnd/>
          </a:ln>
        </p:spPr>
        <p:txBody>
          <a:bodyPr/>
          <a:lstStyle/>
          <a:p>
            <a:pPr algn="ctr">
              <a:lnSpc>
                <a:spcPct val="90000"/>
              </a:lnSpc>
            </a:pPr>
            <a:endParaRPr lang="zh-CN" altLang="en-US">
              <a:solidFill>
                <a:srgbClr val="4B4B4B"/>
              </a:solidFill>
              <a:cs typeface="Arial" charset="0"/>
            </a:endParaRPr>
          </a:p>
        </p:txBody>
      </p:sp>
      <p:sp>
        <p:nvSpPr>
          <p:cNvPr id="22561" name="Flowchart: Connector 115"/>
          <p:cNvSpPr>
            <a:spLocks noChangeArrowheads="1"/>
          </p:cNvSpPr>
          <p:nvPr/>
        </p:nvSpPr>
        <p:spPr bwMode="auto">
          <a:xfrm>
            <a:off x="4930775" y="4979988"/>
            <a:ext cx="142875" cy="144462"/>
          </a:xfrm>
          <a:prstGeom prst="flowChartConnector">
            <a:avLst/>
          </a:prstGeom>
          <a:solidFill>
            <a:srgbClr val="0070C0"/>
          </a:solidFill>
          <a:ln w="9525" algn="ctr">
            <a:solidFill>
              <a:srgbClr val="0070C0"/>
            </a:solidFill>
            <a:round/>
            <a:headEnd/>
            <a:tailEnd/>
          </a:ln>
        </p:spPr>
        <p:txBody>
          <a:bodyPr/>
          <a:lstStyle/>
          <a:p>
            <a:pPr algn="ctr">
              <a:lnSpc>
                <a:spcPct val="90000"/>
              </a:lnSpc>
            </a:pPr>
            <a:endParaRPr lang="zh-CN" altLang="en-US">
              <a:solidFill>
                <a:srgbClr val="4B4B4B"/>
              </a:solidFill>
              <a:cs typeface="Arial" charset="0"/>
            </a:endParaRPr>
          </a:p>
        </p:txBody>
      </p:sp>
      <p:sp>
        <p:nvSpPr>
          <p:cNvPr id="22562" name="Flowchart: Connector 117"/>
          <p:cNvSpPr>
            <a:spLocks noChangeArrowheads="1"/>
          </p:cNvSpPr>
          <p:nvPr/>
        </p:nvSpPr>
        <p:spPr bwMode="auto">
          <a:xfrm>
            <a:off x="4930775" y="5283200"/>
            <a:ext cx="142875" cy="144463"/>
          </a:xfrm>
          <a:prstGeom prst="flowChartConnector">
            <a:avLst/>
          </a:prstGeom>
          <a:solidFill>
            <a:srgbClr val="0070C0"/>
          </a:solidFill>
          <a:ln w="9525" algn="ctr">
            <a:solidFill>
              <a:srgbClr val="0070C0"/>
            </a:solidFill>
            <a:round/>
            <a:headEnd/>
            <a:tailEnd/>
          </a:ln>
        </p:spPr>
        <p:txBody>
          <a:bodyPr/>
          <a:lstStyle/>
          <a:p>
            <a:pPr algn="ctr">
              <a:lnSpc>
                <a:spcPct val="90000"/>
              </a:lnSpc>
            </a:pPr>
            <a:endParaRPr lang="zh-CN" altLang="en-US">
              <a:solidFill>
                <a:srgbClr val="4B4B4B"/>
              </a:solidFill>
              <a:cs typeface="Arial" charset="0"/>
            </a:endParaRPr>
          </a:p>
        </p:txBody>
      </p:sp>
      <p:sp>
        <p:nvSpPr>
          <p:cNvPr id="22563" name="Flowchart: Connector 118"/>
          <p:cNvSpPr>
            <a:spLocks noChangeArrowheads="1"/>
          </p:cNvSpPr>
          <p:nvPr/>
        </p:nvSpPr>
        <p:spPr bwMode="auto">
          <a:xfrm>
            <a:off x="4930775" y="4384675"/>
            <a:ext cx="142875" cy="144463"/>
          </a:xfrm>
          <a:prstGeom prst="flowChartConnector">
            <a:avLst/>
          </a:prstGeom>
          <a:solidFill>
            <a:srgbClr val="0070C0"/>
          </a:solidFill>
          <a:ln w="9525" algn="ctr">
            <a:solidFill>
              <a:srgbClr val="0070C0"/>
            </a:solidFill>
            <a:round/>
            <a:headEnd/>
            <a:tailEnd/>
          </a:ln>
        </p:spPr>
        <p:txBody>
          <a:bodyPr/>
          <a:lstStyle/>
          <a:p>
            <a:pPr algn="ctr">
              <a:lnSpc>
                <a:spcPct val="90000"/>
              </a:lnSpc>
            </a:pPr>
            <a:endParaRPr lang="zh-CN" altLang="en-US">
              <a:solidFill>
                <a:srgbClr val="4B4B4B"/>
              </a:solidFill>
              <a:cs typeface="Arial" charset="0"/>
            </a:endParaRPr>
          </a:p>
        </p:txBody>
      </p:sp>
      <p:sp>
        <p:nvSpPr>
          <p:cNvPr id="22564" name="Flowchart: Connector 122"/>
          <p:cNvSpPr>
            <a:spLocks noChangeArrowheads="1"/>
          </p:cNvSpPr>
          <p:nvPr/>
        </p:nvSpPr>
        <p:spPr bwMode="auto">
          <a:xfrm>
            <a:off x="4930775" y="4095750"/>
            <a:ext cx="142875" cy="144463"/>
          </a:xfrm>
          <a:prstGeom prst="flowChartConnector">
            <a:avLst/>
          </a:prstGeom>
          <a:solidFill>
            <a:srgbClr val="0070C0"/>
          </a:solidFill>
          <a:ln w="9525" algn="ctr">
            <a:solidFill>
              <a:srgbClr val="0070C0"/>
            </a:solidFill>
            <a:round/>
            <a:headEnd/>
            <a:tailEnd/>
          </a:ln>
        </p:spPr>
        <p:txBody>
          <a:bodyPr/>
          <a:lstStyle/>
          <a:p>
            <a:pPr algn="ctr">
              <a:lnSpc>
                <a:spcPct val="90000"/>
              </a:lnSpc>
            </a:pPr>
            <a:endParaRPr lang="zh-CN" altLang="en-US">
              <a:solidFill>
                <a:srgbClr val="4B4B4B"/>
              </a:solidFill>
              <a:cs typeface="Arial" charset="0"/>
            </a:endParaRPr>
          </a:p>
        </p:txBody>
      </p:sp>
      <p:sp>
        <p:nvSpPr>
          <p:cNvPr id="22565" name="Flowchart: Connector 123"/>
          <p:cNvSpPr>
            <a:spLocks noChangeArrowheads="1"/>
          </p:cNvSpPr>
          <p:nvPr/>
        </p:nvSpPr>
        <p:spPr bwMode="auto">
          <a:xfrm>
            <a:off x="4930775" y="4689475"/>
            <a:ext cx="142875" cy="144463"/>
          </a:xfrm>
          <a:prstGeom prst="flowChartConnector">
            <a:avLst/>
          </a:prstGeom>
          <a:solidFill>
            <a:srgbClr val="0070C0"/>
          </a:solidFill>
          <a:ln w="9525" algn="ctr">
            <a:solidFill>
              <a:srgbClr val="0070C0"/>
            </a:solidFill>
            <a:round/>
            <a:headEnd/>
            <a:tailEnd/>
          </a:ln>
        </p:spPr>
        <p:txBody>
          <a:bodyPr/>
          <a:lstStyle/>
          <a:p>
            <a:pPr algn="ctr">
              <a:lnSpc>
                <a:spcPct val="90000"/>
              </a:lnSpc>
            </a:pPr>
            <a:endParaRPr lang="zh-CN" altLang="en-US">
              <a:solidFill>
                <a:srgbClr val="4B4B4B"/>
              </a:solidFill>
              <a:cs typeface="Arial" charset="0"/>
            </a:endParaRPr>
          </a:p>
        </p:txBody>
      </p:sp>
      <p:sp>
        <p:nvSpPr>
          <p:cNvPr id="22566" name="Flowchart: Connector 125"/>
          <p:cNvSpPr>
            <a:spLocks noChangeArrowheads="1"/>
          </p:cNvSpPr>
          <p:nvPr/>
        </p:nvSpPr>
        <p:spPr bwMode="auto">
          <a:xfrm>
            <a:off x="4930775" y="5573713"/>
            <a:ext cx="142875" cy="144462"/>
          </a:xfrm>
          <a:prstGeom prst="flowChartConnector">
            <a:avLst/>
          </a:prstGeom>
          <a:solidFill>
            <a:srgbClr val="0070C0"/>
          </a:solidFill>
          <a:ln w="9525" algn="ctr">
            <a:solidFill>
              <a:srgbClr val="0070C0"/>
            </a:solidFill>
            <a:round/>
            <a:headEnd/>
            <a:tailEnd/>
          </a:ln>
        </p:spPr>
        <p:txBody>
          <a:bodyPr/>
          <a:lstStyle/>
          <a:p>
            <a:pPr algn="ctr">
              <a:lnSpc>
                <a:spcPct val="90000"/>
              </a:lnSpc>
            </a:pPr>
            <a:endParaRPr lang="zh-CN" altLang="en-US">
              <a:solidFill>
                <a:srgbClr val="4B4B4B"/>
              </a:solidFill>
              <a:cs typeface="Arial" charset="0"/>
            </a:endParaRPr>
          </a:p>
        </p:txBody>
      </p:sp>
      <p:sp>
        <p:nvSpPr>
          <p:cNvPr id="22567" name="Flowchart: Connector 130"/>
          <p:cNvSpPr>
            <a:spLocks noChangeArrowheads="1"/>
          </p:cNvSpPr>
          <p:nvPr/>
        </p:nvSpPr>
        <p:spPr bwMode="auto">
          <a:xfrm>
            <a:off x="5618163" y="4384675"/>
            <a:ext cx="142875" cy="144463"/>
          </a:xfrm>
          <a:prstGeom prst="flowChartConnector">
            <a:avLst/>
          </a:prstGeom>
          <a:solidFill>
            <a:srgbClr val="0070C0"/>
          </a:solidFill>
          <a:ln w="9525" algn="ctr">
            <a:solidFill>
              <a:srgbClr val="0070C0"/>
            </a:solidFill>
            <a:round/>
            <a:headEnd/>
            <a:tailEnd/>
          </a:ln>
        </p:spPr>
        <p:txBody>
          <a:bodyPr/>
          <a:lstStyle/>
          <a:p>
            <a:pPr algn="ctr">
              <a:lnSpc>
                <a:spcPct val="90000"/>
              </a:lnSpc>
            </a:pPr>
            <a:endParaRPr lang="zh-CN" altLang="en-US">
              <a:solidFill>
                <a:srgbClr val="4B4B4B"/>
              </a:solidFill>
              <a:cs typeface="Arial" charset="0"/>
            </a:endParaRPr>
          </a:p>
        </p:txBody>
      </p:sp>
      <p:sp>
        <p:nvSpPr>
          <p:cNvPr id="22568" name="Flowchart: Connector 131"/>
          <p:cNvSpPr>
            <a:spLocks noChangeArrowheads="1"/>
          </p:cNvSpPr>
          <p:nvPr/>
        </p:nvSpPr>
        <p:spPr bwMode="auto">
          <a:xfrm>
            <a:off x="5618163" y="4979988"/>
            <a:ext cx="142875" cy="144462"/>
          </a:xfrm>
          <a:prstGeom prst="flowChartConnector">
            <a:avLst/>
          </a:prstGeom>
          <a:solidFill>
            <a:srgbClr val="0070C0"/>
          </a:solidFill>
          <a:ln w="9525">
            <a:solidFill>
              <a:srgbClr val="0070C0"/>
            </a:solidFill>
            <a:round/>
            <a:headEnd/>
            <a:tailEnd/>
          </a:ln>
        </p:spPr>
        <p:txBody>
          <a:bodyPr/>
          <a:lstStyle/>
          <a:p>
            <a:pPr algn="ctr">
              <a:lnSpc>
                <a:spcPct val="90000"/>
              </a:lnSpc>
            </a:pPr>
            <a:endParaRPr lang="zh-CN" altLang="en-US">
              <a:solidFill>
                <a:srgbClr val="4B4B4B"/>
              </a:solidFill>
              <a:cs typeface="Arial" charset="0"/>
            </a:endParaRPr>
          </a:p>
        </p:txBody>
      </p:sp>
      <p:sp>
        <p:nvSpPr>
          <p:cNvPr id="22569" name="Flowchart: Connector 136"/>
          <p:cNvSpPr>
            <a:spLocks noChangeArrowheads="1"/>
          </p:cNvSpPr>
          <p:nvPr/>
        </p:nvSpPr>
        <p:spPr bwMode="auto">
          <a:xfrm>
            <a:off x="5618163" y="5573713"/>
            <a:ext cx="142875" cy="144462"/>
          </a:xfrm>
          <a:prstGeom prst="flowChartConnector">
            <a:avLst/>
          </a:prstGeom>
          <a:solidFill>
            <a:srgbClr val="0070C0"/>
          </a:solidFill>
          <a:ln w="9525">
            <a:solidFill>
              <a:srgbClr val="0070C0"/>
            </a:solidFill>
            <a:round/>
            <a:headEnd/>
            <a:tailEnd/>
          </a:ln>
        </p:spPr>
        <p:txBody>
          <a:bodyPr/>
          <a:lstStyle/>
          <a:p>
            <a:pPr algn="ctr">
              <a:lnSpc>
                <a:spcPct val="90000"/>
              </a:lnSpc>
            </a:pPr>
            <a:endParaRPr lang="zh-CN" altLang="en-US">
              <a:solidFill>
                <a:srgbClr val="4B4B4B"/>
              </a:solidFill>
              <a:cs typeface="Arial" charset="0"/>
            </a:endParaRPr>
          </a:p>
        </p:txBody>
      </p:sp>
      <p:sp>
        <p:nvSpPr>
          <p:cNvPr id="22570" name="Flowchart: Connector 109"/>
          <p:cNvSpPr>
            <a:spLocks noChangeArrowheads="1"/>
          </p:cNvSpPr>
          <p:nvPr/>
        </p:nvSpPr>
        <p:spPr bwMode="auto">
          <a:xfrm>
            <a:off x="4291013" y="4106863"/>
            <a:ext cx="142875" cy="144462"/>
          </a:xfrm>
          <a:prstGeom prst="flowChartConnector">
            <a:avLst/>
          </a:prstGeom>
          <a:solidFill>
            <a:srgbClr val="0070C0"/>
          </a:solidFill>
          <a:ln w="9525" algn="ctr">
            <a:solidFill>
              <a:srgbClr val="0070C0"/>
            </a:solidFill>
            <a:round/>
            <a:headEnd/>
            <a:tailEnd/>
          </a:ln>
        </p:spPr>
        <p:txBody>
          <a:bodyPr/>
          <a:lstStyle/>
          <a:p>
            <a:pPr algn="ctr">
              <a:lnSpc>
                <a:spcPct val="90000"/>
              </a:lnSpc>
            </a:pPr>
            <a:endParaRPr lang="zh-CN" altLang="en-US">
              <a:solidFill>
                <a:srgbClr val="4B4B4B"/>
              </a:solidFill>
              <a:cs typeface="Arial" charset="0"/>
            </a:endParaRPr>
          </a:p>
        </p:txBody>
      </p:sp>
      <p:sp>
        <p:nvSpPr>
          <p:cNvPr id="22571" name="Flowchart: Connector 98"/>
          <p:cNvSpPr>
            <a:spLocks noChangeArrowheads="1"/>
          </p:cNvSpPr>
          <p:nvPr/>
        </p:nvSpPr>
        <p:spPr bwMode="auto">
          <a:xfrm>
            <a:off x="4930775" y="3794125"/>
            <a:ext cx="142875" cy="144463"/>
          </a:xfrm>
          <a:prstGeom prst="flowChartConnector">
            <a:avLst/>
          </a:prstGeom>
          <a:solidFill>
            <a:srgbClr val="FF9933"/>
          </a:solidFill>
          <a:ln w="9525" algn="ctr">
            <a:solidFill>
              <a:srgbClr val="FF9933"/>
            </a:solidFill>
            <a:round/>
            <a:headEnd/>
            <a:tailEnd/>
          </a:ln>
        </p:spPr>
        <p:txBody>
          <a:bodyPr/>
          <a:lstStyle/>
          <a:p>
            <a:pPr algn="ctr">
              <a:lnSpc>
                <a:spcPct val="90000"/>
              </a:lnSpc>
            </a:pPr>
            <a:endParaRPr lang="zh-CN" altLang="en-US">
              <a:solidFill>
                <a:srgbClr val="4B4B4B"/>
              </a:solidFill>
              <a:cs typeface="Arial" charset="0"/>
            </a:endParaRPr>
          </a:p>
        </p:txBody>
      </p:sp>
      <p:sp>
        <p:nvSpPr>
          <p:cNvPr id="22572" name="Flowchart: Connector 101"/>
          <p:cNvSpPr>
            <a:spLocks noChangeArrowheads="1"/>
          </p:cNvSpPr>
          <p:nvPr/>
        </p:nvSpPr>
        <p:spPr bwMode="auto">
          <a:xfrm>
            <a:off x="3638550" y="4979988"/>
            <a:ext cx="142875" cy="144462"/>
          </a:xfrm>
          <a:prstGeom prst="flowChartConnector">
            <a:avLst/>
          </a:prstGeom>
          <a:solidFill>
            <a:srgbClr val="0070C0"/>
          </a:solidFill>
          <a:ln w="9525" algn="ctr">
            <a:solidFill>
              <a:srgbClr val="0070C0"/>
            </a:solidFill>
            <a:round/>
            <a:headEnd/>
            <a:tailEnd/>
          </a:ln>
        </p:spPr>
        <p:txBody>
          <a:bodyPr/>
          <a:lstStyle/>
          <a:p>
            <a:pPr algn="ctr">
              <a:lnSpc>
                <a:spcPct val="90000"/>
              </a:lnSpc>
            </a:pPr>
            <a:endParaRPr lang="zh-CN" altLang="en-US">
              <a:solidFill>
                <a:srgbClr val="4B4B4B"/>
              </a:solidFill>
              <a:cs typeface="Arial" charset="0"/>
            </a:endParaRPr>
          </a:p>
        </p:txBody>
      </p:sp>
      <p:sp>
        <p:nvSpPr>
          <p:cNvPr id="22573" name="Flowchart: Connector 102"/>
          <p:cNvSpPr>
            <a:spLocks noChangeArrowheads="1"/>
          </p:cNvSpPr>
          <p:nvPr/>
        </p:nvSpPr>
        <p:spPr bwMode="auto">
          <a:xfrm>
            <a:off x="3638550" y="5573713"/>
            <a:ext cx="142875" cy="144462"/>
          </a:xfrm>
          <a:prstGeom prst="flowChartConnector">
            <a:avLst/>
          </a:prstGeom>
          <a:solidFill>
            <a:srgbClr val="0070C0"/>
          </a:solidFill>
          <a:ln w="9525" algn="ctr">
            <a:solidFill>
              <a:srgbClr val="0070C0"/>
            </a:solidFill>
            <a:round/>
            <a:headEnd/>
            <a:tailEnd/>
          </a:ln>
        </p:spPr>
        <p:txBody>
          <a:bodyPr/>
          <a:lstStyle/>
          <a:p>
            <a:pPr algn="ctr">
              <a:lnSpc>
                <a:spcPct val="90000"/>
              </a:lnSpc>
            </a:pPr>
            <a:endParaRPr lang="zh-CN" altLang="en-US">
              <a:solidFill>
                <a:srgbClr val="4B4B4B"/>
              </a:solidFill>
              <a:cs typeface="Arial" charset="0"/>
            </a:endParaRPr>
          </a:p>
        </p:txBody>
      </p:sp>
      <p:sp>
        <p:nvSpPr>
          <p:cNvPr id="22574" name="Flowchart: Connector 98"/>
          <p:cNvSpPr>
            <a:spLocks noChangeArrowheads="1"/>
          </p:cNvSpPr>
          <p:nvPr/>
        </p:nvSpPr>
        <p:spPr bwMode="auto">
          <a:xfrm>
            <a:off x="3638550" y="3794125"/>
            <a:ext cx="142875" cy="144463"/>
          </a:xfrm>
          <a:prstGeom prst="flowChartConnector">
            <a:avLst/>
          </a:prstGeom>
          <a:solidFill>
            <a:srgbClr val="FF9933"/>
          </a:solidFill>
          <a:ln w="9525" algn="ctr">
            <a:solidFill>
              <a:srgbClr val="FF9933"/>
            </a:solidFill>
            <a:round/>
            <a:headEnd/>
            <a:tailEnd/>
          </a:ln>
        </p:spPr>
        <p:txBody>
          <a:bodyPr/>
          <a:lstStyle/>
          <a:p>
            <a:pPr algn="ctr">
              <a:lnSpc>
                <a:spcPct val="90000"/>
              </a:lnSpc>
            </a:pPr>
            <a:endParaRPr lang="zh-CN" altLang="en-US">
              <a:solidFill>
                <a:srgbClr val="4B4B4B"/>
              </a:solidFill>
              <a:cs typeface="Arial" charset="0"/>
            </a:endParaRPr>
          </a:p>
        </p:txBody>
      </p:sp>
      <p:sp>
        <p:nvSpPr>
          <p:cNvPr id="22575" name="Flowchart: Connector 98"/>
          <p:cNvSpPr>
            <a:spLocks noChangeArrowheads="1"/>
          </p:cNvSpPr>
          <p:nvPr/>
        </p:nvSpPr>
        <p:spPr bwMode="auto">
          <a:xfrm>
            <a:off x="2921000" y="5573713"/>
            <a:ext cx="142875" cy="144462"/>
          </a:xfrm>
          <a:prstGeom prst="flowChartConnector">
            <a:avLst/>
          </a:prstGeom>
          <a:noFill/>
          <a:ln w="19050" algn="ctr">
            <a:solidFill>
              <a:srgbClr val="FF9933"/>
            </a:solidFill>
            <a:round/>
            <a:headEnd/>
            <a:tailEnd/>
          </a:ln>
          <a:extLst>
            <a:ext uri="{909E8E84-426E-40DD-AFC4-6F175D3DCCD1}">
              <a14:hiddenFill xmlns:a14="http://schemas.microsoft.com/office/drawing/2010/main">
                <a:solidFill>
                  <a:srgbClr val="FFFFFF"/>
                </a:solidFill>
              </a14:hiddenFill>
            </a:ext>
          </a:extLst>
        </p:spPr>
        <p:txBody>
          <a:bodyPr/>
          <a:lstStyle/>
          <a:p>
            <a:pPr algn="ctr">
              <a:lnSpc>
                <a:spcPct val="90000"/>
              </a:lnSpc>
            </a:pPr>
            <a:endParaRPr lang="zh-CN" altLang="en-US">
              <a:solidFill>
                <a:srgbClr val="4B4B4B"/>
              </a:solidFill>
              <a:cs typeface="Arial" charset="0"/>
            </a:endParaRPr>
          </a:p>
        </p:txBody>
      </p:sp>
      <p:sp>
        <p:nvSpPr>
          <p:cNvPr id="22576" name="TextBox 84"/>
          <p:cNvSpPr txBox="1">
            <a:spLocks noChangeArrowheads="1"/>
          </p:cNvSpPr>
          <p:nvPr/>
        </p:nvSpPr>
        <p:spPr bwMode="auto">
          <a:xfrm>
            <a:off x="2986088" y="5505450"/>
            <a:ext cx="417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ea typeface="宋体" charset="-122"/>
              </a:defRPr>
            </a:lvl1pPr>
            <a:lvl2pPr marL="742950" indent="-285750">
              <a:defRPr b="1">
                <a:solidFill>
                  <a:schemeClr val="tx1"/>
                </a:solidFill>
                <a:latin typeface="Arial" charset="0"/>
                <a:ea typeface="宋体" charset="-122"/>
              </a:defRPr>
            </a:lvl2pPr>
            <a:lvl3pPr marL="1143000" indent="-228600">
              <a:defRPr b="1">
                <a:solidFill>
                  <a:schemeClr val="tx1"/>
                </a:solidFill>
                <a:latin typeface="Arial" charset="0"/>
                <a:ea typeface="宋体" charset="-122"/>
              </a:defRPr>
            </a:lvl3pPr>
            <a:lvl4pPr marL="1600200" indent="-228600">
              <a:defRPr b="1">
                <a:solidFill>
                  <a:schemeClr val="tx1"/>
                </a:solidFill>
                <a:latin typeface="Arial" charset="0"/>
                <a:ea typeface="宋体" charset="-122"/>
              </a:defRPr>
            </a:lvl4pPr>
            <a:lvl5pPr marL="2057400" indent="-22860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algn="ctr">
              <a:lnSpc>
                <a:spcPct val="80000"/>
              </a:lnSpc>
            </a:pPr>
            <a:r>
              <a:rPr lang="en-US" altLang="zh-CN" sz="1200" b="0">
                <a:solidFill>
                  <a:srgbClr val="4B4B4B"/>
                </a:solidFill>
                <a:latin typeface="Calibri" pitchFamily="34" charset="0"/>
              </a:rPr>
              <a:t>*</a:t>
            </a:r>
          </a:p>
        </p:txBody>
      </p:sp>
      <p:sp>
        <p:nvSpPr>
          <p:cNvPr id="22577" name="Flowchart: Connector 98"/>
          <p:cNvSpPr>
            <a:spLocks noChangeArrowheads="1"/>
          </p:cNvSpPr>
          <p:nvPr/>
        </p:nvSpPr>
        <p:spPr bwMode="auto">
          <a:xfrm>
            <a:off x="5618163" y="2011363"/>
            <a:ext cx="142875" cy="142875"/>
          </a:xfrm>
          <a:prstGeom prst="flowChartConnector">
            <a:avLst/>
          </a:prstGeom>
          <a:noFill/>
          <a:ln w="19050" algn="ctr">
            <a:solidFill>
              <a:srgbClr val="FF9933"/>
            </a:solidFill>
            <a:round/>
            <a:headEnd/>
            <a:tailEnd/>
          </a:ln>
          <a:extLst>
            <a:ext uri="{909E8E84-426E-40DD-AFC4-6F175D3DCCD1}">
              <a14:hiddenFill xmlns:a14="http://schemas.microsoft.com/office/drawing/2010/main">
                <a:solidFill>
                  <a:srgbClr val="FFFFFF"/>
                </a:solidFill>
              </a14:hiddenFill>
            </a:ext>
          </a:extLst>
        </p:spPr>
        <p:txBody>
          <a:bodyPr/>
          <a:lstStyle/>
          <a:p>
            <a:pPr algn="ctr">
              <a:lnSpc>
                <a:spcPct val="90000"/>
              </a:lnSpc>
            </a:pPr>
            <a:endParaRPr lang="zh-CN" altLang="en-US">
              <a:solidFill>
                <a:srgbClr val="4B4B4B"/>
              </a:solidFill>
              <a:cs typeface="Arial" charset="0"/>
            </a:endParaRPr>
          </a:p>
        </p:txBody>
      </p:sp>
      <p:sp>
        <p:nvSpPr>
          <p:cNvPr id="22578" name="Flowchart: Connector 96"/>
          <p:cNvSpPr>
            <a:spLocks noChangeArrowheads="1"/>
          </p:cNvSpPr>
          <p:nvPr/>
        </p:nvSpPr>
        <p:spPr bwMode="auto">
          <a:xfrm>
            <a:off x="2287588" y="4689475"/>
            <a:ext cx="142875" cy="144463"/>
          </a:xfrm>
          <a:prstGeom prst="flowChartConnector">
            <a:avLst/>
          </a:prstGeom>
          <a:solidFill>
            <a:srgbClr val="0070C0"/>
          </a:solidFill>
          <a:ln w="9525" algn="ctr">
            <a:solidFill>
              <a:srgbClr val="0070C0"/>
            </a:solidFill>
            <a:round/>
            <a:headEnd/>
            <a:tailEnd/>
          </a:ln>
        </p:spPr>
        <p:txBody>
          <a:bodyPr/>
          <a:lstStyle/>
          <a:p>
            <a:pPr algn="ctr">
              <a:lnSpc>
                <a:spcPct val="90000"/>
              </a:lnSpc>
            </a:pPr>
            <a:endParaRPr lang="zh-CN" altLang="en-US">
              <a:solidFill>
                <a:srgbClr val="4B4B4B"/>
              </a:solidFill>
              <a:cs typeface="Arial" charset="0"/>
            </a:endParaRPr>
          </a:p>
        </p:txBody>
      </p:sp>
      <p:sp>
        <p:nvSpPr>
          <p:cNvPr id="22579" name="Flowchart: Connector 137"/>
          <p:cNvSpPr>
            <a:spLocks noChangeArrowheads="1"/>
          </p:cNvSpPr>
          <p:nvPr/>
        </p:nvSpPr>
        <p:spPr bwMode="auto">
          <a:xfrm>
            <a:off x="6269038" y="3505200"/>
            <a:ext cx="142875" cy="144463"/>
          </a:xfrm>
          <a:prstGeom prst="flowChartConnector">
            <a:avLst/>
          </a:prstGeom>
          <a:solidFill>
            <a:srgbClr val="0070C0"/>
          </a:solidFill>
          <a:ln w="9525">
            <a:solidFill>
              <a:srgbClr val="0070C0"/>
            </a:solidFill>
            <a:round/>
            <a:headEnd/>
            <a:tailEnd/>
          </a:ln>
        </p:spPr>
        <p:txBody>
          <a:bodyPr/>
          <a:lstStyle/>
          <a:p>
            <a:pPr algn="ctr">
              <a:lnSpc>
                <a:spcPct val="90000"/>
              </a:lnSpc>
            </a:pPr>
            <a:endParaRPr lang="zh-CN" altLang="en-US">
              <a:solidFill>
                <a:srgbClr val="4B4B4B"/>
              </a:solidFill>
              <a:cs typeface="Arial" charset="0"/>
            </a:endParaRPr>
          </a:p>
        </p:txBody>
      </p:sp>
      <p:sp>
        <p:nvSpPr>
          <p:cNvPr id="22580" name="Flowchart: Connector 138"/>
          <p:cNvSpPr>
            <a:spLocks noChangeArrowheads="1"/>
          </p:cNvSpPr>
          <p:nvPr/>
        </p:nvSpPr>
        <p:spPr bwMode="auto">
          <a:xfrm>
            <a:off x="6269038" y="3201988"/>
            <a:ext cx="142875" cy="144462"/>
          </a:xfrm>
          <a:prstGeom prst="flowChartConnector">
            <a:avLst/>
          </a:prstGeom>
          <a:solidFill>
            <a:srgbClr val="0070C0"/>
          </a:solidFill>
          <a:ln w="9525">
            <a:solidFill>
              <a:srgbClr val="0070C0"/>
            </a:solidFill>
            <a:round/>
            <a:headEnd/>
            <a:tailEnd/>
          </a:ln>
        </p:spPr>
        <p:txBody>
          <a:bodyPr/>
          <a:lstStyle/>
          <a:p>
            <a:pPr algn="ctr">
              <a:lnSpc>
                <a:spcPct val="90000"/>
              </a:lnSpc>
            </a:pPr>
            <a:endParaRPr lang="zh-CN" altLang="en-US">
              <a:solidFill>
                <a:srgbClr val="4B4B4B"/>
              </a:solidFill>
              <a:cs typeface="Arial" charset="0"/>
            </a:endParaRPr>
          </a:p>
        </p:txBody>
      </p:sp>
      <p:sp>
        <p:nvSpPr>
          <p:cNvPr id="22581" name="Flowchart: Connector 159"/>
          <p:cNvSpPr>
            <a:spLocks noChangeArrowheads="1"/>
          </p:cNvSpPr>
          <p:nvPr/>
        </p:nvSpPr>
        <p:spPr bwMode="auto">
          <a:xfrm>
            <a:off x="6924675" y="2303463"/>
            <a:ext cx="142875" cy="144462"/>
          </a:xfrm>
          <a:prstGeom prst="flowChartConnector">
            <a:avLst/>
          </a:prstGeom>
          <a:solidFill>
            <a:srgbClr val="0070C0"/>
          </a:solidFill>
          <a:ln w="9525" algn="ctr">
            <a:solidFill>
              <a:srgbClr val="0070C0"/>
            </a:solidFill>
            <a:round/>
            <a:headEnd/>
            <a:tailEnd/>
          </a:ln>
        </p:spPr>
        <p:txBody>
          <a:bodyPr/>
          <a:lstStyle/>
          <a:p>
            <a:pPr algn="ctr">
              <a:lnSpc>
                <a:spcPct val="90000"/>
              </a:lnSpc>
            </a:pPr>
            <a:endParaRPr lang="zh-CN" altLang="en-US">
              <a:solidFill>
                <a:srgbClr val="4B4B4B"/>
              </a:solidFill>
              <a:cs typeface="Arial" charset="0"/>
            </a:endParaRPr>
          </a:p>
        </p:txBody>
      </p:sp>
      <p:sp>
        <p:nvSpPr>
          <p:cNvPr id="22582" name="Flowchart: Connector 152"/>
          <p:cNvSpPr>
            <a:spLocks noChangeArrowheads="1"/>
          </p:cNvSpPr>
          <p:nvPr/>
        </p:nvSpPr>
        <p:spPr bwMode="auto">
          <a:xfrm>
            <a:off x="7600950" y="4979988"/>
            <a:ext cx="142875" cy="144462"/>
          </a:xfrm>
          <a:prstGeom prst="flowChartConnector">
            <a:avLst/>
          </a:prstGeom>
          <a:solidFill>
            <a:srgbClr val="0070C0"/>
          </a:solidFill>
          <a:ln w="9525" algn="ctr">
            <a:solidFill>
              <a:srgbClr val="0070C0"/>
            </a:solidFill>
            <a:round/>
            <a:headEnd/>
            <a:tailEnd/>
          </a:ln>
        </p:spPr>
        <p:txBody>
          <a:bodyPr/>
          <a:lstStyle/>
          <a:p>
            <a:pPr algn="ctr">
              <a:lnSpc>
                <a:spcPct val="90000"/>
              </a:lnSpc>
            </a:pPr>
            <a:endParaRPr lang="zh-CN" altLang="en-US">
              <a:solidFill>
                <a:srgbClr val="4B4B4B"/>
              </a:solidFill>
              <a:cs typeface="Arial" charset="0"/>
            </a:endParaRPr>
          </a:p>
        </p:txBody>
      </p:sp>
      <p:sp>
        <p:nvSpPr>
          <p:cNvPr id="22583" name="Flowchart: Connector 152"/>
          <p:cNvSpPr>
            <a:spLocks noChangeArrowheads="1"/>
          </p:cNvSpPr>
          <p:nvPr/>
        </p:nvSpPr>
        <p:spPr bwMode="auto">
          <a:xfrm>
            <a:off x="8255000" y="4384675"/>
            <a:ext cx="142875" cy="144463"/>
          </a:xfrm>
          <a:prstGeom prst="flowChartConnector">
            <a:avLst/>
          </a:prstGeom>
          <a:solidFill>
            <a:srgbClr val="FF9933"/>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a:lnSpc>
                <a:spcPct val="90000"/>
              </a:lnSpc>
            </a:pPr>
            <a:endParaRPr lang="zh-CN" altLang="en-US">
              <a:solidFill>
                <a:srgbClr val="4B4B4B"/>
              </a:solidFill>
              <a:cs typeface="Arial" charset="0"/>
            </a:endParaRPr>
          </a:p>
        </p:txBody>
      </p:sp>
      <p:sp>
        <p:nvSpPr>
          <p:cNvPr id="22584" name="Flowchart: Connector 152"/>
          <p:cNvSpPr>
            <a:spLocks noChangeArrowheads="1"/>
          </p:cNvSpPr>
          <p:nvPr/>
        </p:nvSpPr>
        <p:spPr bwMode="auto">
          <a:xfrm>
            <a:off x="8255000" y="4979988"/>
            <a:ext cx="142875" cy="144462"/>
          </a:xfrm>
          <a:prstGeom prst="flowChartConnector">
            <a:avLst/>
          </a:prstGeom>
          <a:solidFill>
            <a:srgbClr val="0070C0"/>
          </a:solidFill>
          <a:ln w="9525" algn="ctr">
            <a:solidFill>
              <a:srgbClr val="0070C0"/>
            </a:solidFill>
            <a:round/>
            <a:headEnd/>
            <a:tailEnd/>
          </a:ln>
        </p:spPr>
        <p:txBody>
          <a:bodyPr/>
          <a:lstStyle/>
          <a:p>
            <a:pPr algn="ctr">
              <a:lnSpc>
                <a:spcPct val="90000"/>
              </a:lnSpc>
            </a:pPr>
            <a:endParaRPr lang="zh-CN" altLang="en-US">
              <a:solidFill>
                <a:srgbClr val="4B4B4B"/>
              </a:solidFill>
              <a:cs typeface="Arial" charset="0"/>
            </a:endParaRPr>
          </a:p>
        </p:txBody>
      </p:sp>
      <p:sp>
        <p:nvSpPr>
          <p:cNvPr id="22585" name="Flowchart: Connector 98"/>
          <p:cNvSpPr>
            <a:spLocks noChangeArrowheads="1"/>
          </p:cNvSpPr>
          <p:nvPr/>
        </p:nvSpPr>
        <p:spPr bwMode="auto">
          <a:xfrm>
            <a:off x="6924675" y="1724025"/>
            <a:ext cx="142875" cy="144463"/>
          </a:xfrm>
          <a:prstGeom prst="flowChartConnector">
            <a:avLst/>
          </a:prstGeom>
          <a:solidFill>
            <a:srgbClr val="FF9933"/>
          </a:solidFill>
          <a:ln w="19050" algn="ctr">
            <a:solidFill>
              <a:srgbClr val="FF9933"/>
            </a:solidFill>
            <a:round/>
            <a:headEnd/>
            <a:tailEnd/>
          </a:ln>
        </p:spPr>
        <p:txBody>
          <a:bodyPr/>
          <a:lstStyle/>
          <a:p>
            <a:pPr algn="ctr">
              <a:lnSpc>
                <a:spcPct val="90000"/>
              </a:lnSpc>
            </a:pPr>
            <a:endParaRPr lang="zh-CN" altLang="en-US">
              <a:solidFill>
                <a:srgbClr val="4B4B4B"/>
              </a:solidFill>
              <a:cs typeface="Arial" charset="0"/>
            </a:endParaRPr>
          </a:p>
        </p:txBody>
      </p:sp>
      <p:sp>
        <p:nvSpPr>
          <p:cNvPr id="22586" name="Flowchart: Connector 114"/>
          <p:cNvSpPr>
            <a:spLocks noChangeArrowheads="1"/>
          </p:cNvSpPr>
          <p:nvPr/>
        </p:nvSpPr>
        <p:spPr bwMode="auto">
          <a:xfrm>
            <a:off x="6269038" y="2605088"/>
            <a:ext cx="142875" cy="144462"/>
          </a:xfrm>
          <a:prstGeom prst="flowChartConnector">
            <a:avLst/>
          </a:prstGeom>
          <a:solidFill>
            <a:srgbClr val="FF9933"/>
          </a:solidFill>
          <a:ln w="9525" algn="ctr">
            <a:solidFill>
              <a:srgbClr val="FF9933"/>
            </a:solidFill>
            <a:round/>
            <a:headEnd/>
            <a:tailEnd/>
          </a:ln>
        </p:spPr>
        <p:txBody>
          <a:bodyPr/>
          <a:lstStyle/>
          <a:p>
            <a:pPr algn="ctr">
              <a:lnSpc>
                <a:spcPct val="90000"/>
              </a:lnSpc>
            </a:pPr>
            <a:endParaRPr lang="zh-CN" altLang="en-US">
              <a:solidFill>
                <a:srgbClr val="4B4B4B"/>
              </a:solidFill>
              <a:cs typeface="Arial" charset="0"/>
            </a:endParaRPr>
          </a:p>
        </p:txBody>
      </p:sp>
      <p:sp>
        <p:nvSpPr>
          <p:cNvPr id="22587" name="Flowchart: Connector 152"/>
          <p:cNvSpPr>
            <a:spLocks noChangeArrowheads="1"/>
          </p:cNvSpPr>
          <p:nvPr/>
        </p:nvSpPr>
        <p:spPr bwMode="auto">
          <a:xfrm>
            <a:off x="7610475" y="4384675"/>
            <a:ext cx="142875" cy="144463"/>
          </a:xfrm>
          <a:prstGeom prst="flowChartConnector">
            <a:avLst/>
          </a:prstGeom>
          <a:solidFill>
            <a:srgbClr val="0070C0"/>
          </a:solidFill>
          <a:ln w="9525" algn="ctr">
            <a:solidFill>
              <a:srgbClr val="0070C0"/>
            </a:solidFill>
            <a:round/>
            <a:headEnd/>
            <a:tailEnd/>
          </a:ln>
        </p:spPr>
        <p:txBody>
          <a:bodyPr/>
          <a:lstStyle/>
          <a:p>
            <a:pPr algn="ctr">
              <a:lnSpc>
                <a:spcPct val="90000"/>
              </a:lnSpc>
            </a:pPr>
            <a:endParaRPr lang="zh-CN" altLang="en-US">
              <a:solidFill>
                <a:srgbClr val="4B4B4B"/>
              </a:solidFill>
              <a:cs typeface="Arial" charset="0"/>
            </a:endParaRPr>
          </a:p>
        </p:txBody>
      </p:sp>
      <p:sp>
        <p:nvSpPr>
          <p:cNvPr id="2" name="椭圆 1"/>
          <p:cNvSpPr/>
          <p:nvPr/>
        </p:nvSpPr>
        <p:spPr bwMode="auto">
          <a:xfrm>
            <a:off x="4676775" y="1340768"/>
            <a:ext cx="687313" cy="4742532"/>
          </a:xfrm>
          <a:prstGeom prst="ellipse">
            <a:avLst/>
          </a:prstGeom>
          <a:noFill/>
          <a:ln w="19050" cap="rnd"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6666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marL="457200" marR="0" indent="-457200" algn="l" defTabSz="914400" rtl="0" eaLnBrk="0" fontAlgn="base" latinLnBrk="0" hangingPunct="0">
              <a:lnSpc>
                <a:spcPct val="100000"/>
              </a:lnSpc>
              <a:spcBef>
                <a:spcPct val="0"/>
              </a:spcBef>
              <a:spcAft>
                <a:spcPct val="0"/>
              </a:spcAft>
              <a:buClrTx/>
              <a:buSzTx/>
              <a:buFontTx/>
              <a:buNone/>
              <a:tabLst/>
            </a:pPr>
            <a:endParaRPr kumimoji="0" lang="zh-CN" altLang="en-US" sz="1200" b="1" i="0" u="none" strike="noStrike" cap="none" normalizeH="0" baseline="0" smtClean="0">
              <a:ln>
                <a:noFill/>
              </a:ln>
              <a:solidFill>
                <a:srgbClr val="003366"/>
              </a:solidFill>
              <a:effectLst/>
              <a:latin typeface="Arial" charset="0"/>
              <a:ea typeface="宋体" pitchFamily="2" charset="-122"/>
            </a:endParaRPr>
          </a:p>
        </p:txBody>
      </p:sp>
      <p:cxnSp>
        <p:nvCxnSpPr>
          <p:cNvPr id="4" name="直接连接符 3"/>
          <p:cNvCxnSpPr/>
          <p:nvPr/>
        </p:nvCxnSpPr>
        <p:spPr bwMode="auto">
          <a:xfrm flipV="1">
            <a:off x="5073650" y="1581150"/>
            <a:ext cx="544513" cy="215106"/>
          </a:xfrm>
          <a:prstGeom prst="line">
            <a:avLst/>
          </a:prstGeom>
          <a:noFill/>
          <a:ln w="19050" cap="rnd" cmpd="sng" algn="ctr">
            <a:solidFill>
              <a:schemeClr val="accent1">
                <a:lumMod val="60000"/>
                <a:lumOff val="40000"/>
              </a:schemeClr>
            </a:solidFill>
            <a:prstDash val="solid"/>
            <a:round/>
            <a:headEnd type="none" w="med" len="med"/>
            <a:tailEnd type="none" w="med" len="med"/>
          </a:ln>
          <a:effectLst/>
          <a:extLst>
            <a:ext uri="{909E8E84-426E-40DD-AFC4-6F175D3DCCD1}">
              <a14:hiddenFill xmlns:a14="http://schemas.microsoft.com/office/drawing/2010/main">
                <a:solidFill>
                  <a:srgbClr val="6666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p:cNvSpPr txBox="1"/>
          <p:nvPr/>
        </p:nvSpPr>
        <p:spPr>
          <a:xfrm>
            <a:off x="5618163" y="1426924"/>
            <a:ext cx="1114077" cy="369332"/>
          </a:xfrm>
          <a:prstGeom prst="rect">
            <a:avLst/>
          </a:prstGeom>
          <a:noFill/>
        </p:spPr>
        <p:txBody>
          <a:bodyPr wrap="square" rtlCol="0">
            <a:spAutoFit/>
          </a:bodyPr>
          <a:lstStyle/>
          <a:p>
            <a:r>
              <a:rPr lang="en-US" altLang="zh-CN" dirty="0" smtClean="0"/>
              <a:t>Platform</a:t>
            </a:r>
            <a:endParaRPr lang="zh-CN" altLang="en-US" dirty="0"/>
          </a:p>
        </p:txBody>
      </p:sp>
      <p:pic>
        <p:nvPicPr>
          <p:cNvPr id="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1670" y="1448780"/>
            <a:ext cx="12192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接箭头连接符 5"/>
          <p:cNvCxnSpPr/>
          <p:nvPr/>
        </p:nvCxnSpPr>
        <p:spPr bwMode="auto">
          <a:xfrm>
            <a:off x="1376645" y="1268760"/>
            <a:ext cx="7245805" cy="0"/>
          </a:xfrm>
          <a:prstGeom prst="straightConnector1">
            <a:avLst/>
          </a:prstGeom>
          <a:solidFill>
            <a:schemeClr val="accent1"/>
          </a:solidFill>
          <a:ln w="38100" cap="flat" cmpd="sng" algn="ctr">
            <a:solidFill>
              <a:schemeClr val="bg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TextBox 73"/>
          <p:cNvSpPr txBox="1"/>
          <p:nvPr/>
        </p:nvSpPr>
        <p:spPr>
          <a:xfrm>
            <a:off x="7452320" y="1448780"/>
            <a:ext cx="1350150" cy="369332"/>
          </a:xfrm>
          <a:prstGeom prst="rect">
            <a:avLst/>
          </a:prstGeom>
          <a:noFill/>
        </p:spPr>
        <p:txBody>
          <a:bodyPr wrap="square" rtlCol="0">
            <a:spAutoFit/>
          </a:bodyPr>
          <a:lstStyle/>
          <a:p>
            <a:r>
              <a:rPr lang="en-US" altLang="zh-CN" dirty="0" smtClean="0"/>
              <a:t>Specialty</a:t>
            </a:r>
            <a:endParaRPr lang="zh-CN" altLang="en-US" dirty="0"/>
          </a:p>
        </p:txBody>
      </p:sp>
      <p:cxnSp>
        <p:nvCxnSpPr>
          <p:cNvPr id="75" name="直接连接符 74"/>
          <p:cNvCxnSpPr/>
          <p:nvPr/>
        </p:nvCxnSpPr>
        <p:spPr bwMode="auto">
          <a:xfrm flipH="1" flipV="1">
            <a:off x="7816813" y="1313765"/>
            <a:ext cx="220572" cy="315035"/>
          </a:xfrm>
          <a:prstGeom prst="line">
            <a:avLst/>
          </a:prstGeom>
          <a:noFill/>
          <a:ln w="19050" cap="rnd" cmpd="sng" algn="ctr">
            <a:solidFill>
              <a:schemeClr val="accent1">
                <a:lumMod val="60000"/>
                <a:lumOff val="40000"/>
              </a:schemeClr>
            </a:solidFill>
            <a:prstDash val="solid"/>
            <a:round/>
            <a:headEnd type="none" w="med" len="med"/>
            <a:tailEnd type="none" w="med" len="med"/>
          </a:ln>
          <a:effectLst/>
          <a:extLst>
            <a:ext uri="{909E8E84-426E-40DD-AFC4-6F175D3DCCD1}">
              <a14:hiddenFill xmlns:a14="http://schemas.microsoft.com/office/drawing/2010/main">
                <a:solidFill>
                  <a:srgbClr val="6666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41477381"/>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ChangeArrowheads="1"/>
          </p:cNvSpPr>
          <p:nvPr/>
        </p:nvSpPr>
        <p:spPr bwMode="auto">
          <a:xfrm>
            <a:off x="1403648" y="116632"/>
            <a:ext cx="6408712" cy="690562"/>
          </a:xfrm>
          <a:prstGeom prst="rect">
            <a:avLst/>
          </a:prstGeom>
          <a:solidFill>
            <a:schemeClr val="bg1"/>
          </a:solidFill>
          <a:ln>
            <a:noFill/>
          </a:ln>
        </p:spPr>
        <p:txBody>
          <a:bodyPr anchor="ctr"/>
          <a:lstStyle/>
          <a:p>
            <a:pPr algn="ctr"/>
            <a:r>
              <a:rPr lang="en-US" altLang="zh-CN" sz="2800" b="1" dirty="0" smtClean="0">
                <a:latin typeface="Times New Roman" panose="02020603050405020304" pitchFamily="18" charset="0"/>
                <a:cs typeface="Times New Roman" panose="02020603050405020304" pitchFamily="18" charset="0"/>
              </a:rPr>
              <a:t>Future: Foundry as R&amp;D center</a:t>
            </a:r>
            <a:endParaRPr lang="en-US" altLang="zh-CN" sz="20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8695164" y="6352160"/>
            <a:ext cx="354584" cy="276999"/>
          </a:xfrm>
          <a:prstGeom prst="rect">
            <a:avLst/>
          </a:prstGeom>
          <a:solidFill>
            <a:schemeClr val="bg1"/>
          </a:solidFill>
        </p:spPr>
        <p:txBody>
          <a:bodyPr wrap="none" rtlCol="0">
            <a:spAutoFit/>
          </a:bodyPr>
          <a:lstStyle/>
          <a:p>
            <a:r>
              <a:rPr lang="en-US" altLang="zh-CN" sz="1200" b="0" dirty="0" smtClean="0"/>
              <a:t>21</a:t>
            </a:r>
            <a:endParaRPr lang="zh-CN" altLang="en-US" sz="1200" b="0" dirty="0"/>
          </a:p>
        </p:txBody>
      </p:sp>
      <p:sp>
        <p:nvSpPr>
          <p:cNvPr id="38" name="矩形 37"/>
          <p:cNvSpPr/>
          <p:nvPr/>
        </p:nvSpPr>
        <p:spPr bwMode="auto">
          <a:xfrm>
            <a:off x="611561" y="4914165"/>
            <a:ext cx="7875874" cy="1530170"/>
          </a:xfrm>
          <a:prstGeom prst="rect">
            <a:avLst/>
          </a:prstGeom>
          <a:solidFill>
            <a:schemeClr val="bg1"/>
          </a:solidFill>
          <a:ln w="25400" cap="flat" cmpd="sng" algn="ctr">
            <a:solidFill>
              <a:schemeClr val="tx1"/>
            </a:solidFill>
            <a:prstDash val="solid"/>
            <a:round/>
            <a:headEnd type="none" w="med" len="med"/>
            <a:tailEnd type="arrow" w="med" len="med"/>
          </a:ln>
          <a:effectLst/>
          <a:extLst/>
        </p:spPr>
        <p:txBody>
          <a:bodyPr vert="horz" wrap="square" lIns="0" tIns="0" rIns="0" bIns="0" numCol="1" rtlCol="0" anchor="t" anchorCtr="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dirty="0" smtClean="0">
                <a:ln>
                  <a:noFill/>
                </a:ln>
                <a:solidFill>
                  <a:srgbClr val="C00000"/>
                </a:solidFill>
                <a:effectLst/>
                <a:latin typeface="Times New Roman" panose="02020603050405020304" pitchFamily="18" charset="0"/>
                <a:ea typeface="宋体" pitchFamily="2" charset="-122"/>
                <a:cs typeface="Times New Roman" panose="02020603050405020304" pitchFamily="18" charset="0"/>
              </a:rPr>
              <a:t>Super-foundry as “R&amp;D” center :</a:t>
            </a:r>
            <a:endParaRPr lang="en-US" altLang="zh-CN" sz="2000" b="1" baseline="0" dirty="0" smtClean="0">
              <a:solidFill>
                <a:srgbClr val="C00000"/>
              </a:solidFill>
              <a:latin typeface="Times New Roman" panose="02020603050405020304" pitchFamily="18" charset="0"/>
              <a:ea typeface="宋体" pitchFamily="2" charset="-122"/>
              <a:cs typeface="Times New Roman" panose="02020603050405020304" pitchFamily="18" charset="0"/>
            </a:endParaRPr>
          </a:p>
          <a:p>
            <a:pPr marL="285750" indent="-285750">
              <a:buFontTx/>
              <a:buChar char="-"/>
            </a:pPr>
            <a:r>
              <a:rPr lang="en-US" altLang="zh-CN" sz="1600" b="1" i="1" dirty="0" smtClean="0">
                <a:solidFill>
                  <a:srgbClr val="C00000"/>
                </a:solidFill>
                <a:latin typeface="Times New Roman" panose="02020603050405020304" pitchFamily="18" charset="0"/>
                <a:cs typeface="Times New Roman" panose="02020603050405020304" pitchFamily="18" charset="0"/>
              </a:rPr>
              <a:t>TD center</a:t>
            </a:r>
            <a:r>
              <a:rPr lang="en-US" altLang="zh-CN" sz="1600" dirty="0" smtClean="0">
                <a:latin typeface="Times New Roman" panose="02020603050405020304" pitchFamily="18" charset="0"/>
                <a:cs typeface="Times New Roman" panose="02020603050405020304" pitchFamily="18" charset="0"/>
              </a:rPr>
              <a:t>: </a:t>
            </a:r>
            <a:r>
              <a:rPr lang="en-US" altLang="zh-CN" sz="1600" b="0" dirty="0" smtClean="0">
                <a:latin typeface="Times New Roman" panose="02020603050405020304" pitchFamily="18" charset="0"/>
                <a:cs typeface="Times New Roman" panose="02020603050405020304" pitchFamily="18" charset="0"/>
              </a:rPr>
              <a:t>Wafer process; Integration flow; yields; Model/PDK; MPW; Bumping/Sort/Test/Assembly;3D-SIP; …etc.</a:t>
            </a:r>
            <a:endParaRPr lang="en-US" altLang="zh-CN" sz="1600" b="0" dirty="0">
              <a:latin typeface="Times New Roman" panose="02020603050405020304" pitchFamily="18" charset="0"/>
              <a:cs typeface="Times New Roman" panose="02020603050405020304" pitchFamily="18" charset="0"/>
            </a:endParaRPr>
          </a:p>
          <a:p>
            <a:pPr marL="285750" indent="-285750">
              <a:buFontTx/>
              <a:buChar char="-"/>
            </a:pPr>
            <a:r>
              <a:rPr lang="en-US" altLang="zh-CN" sz="1600" b="1" i="1" dirty="0">
                <a:solidFill>
                  <a:srgbClr val="C00000"/>
                </a:solidFill>
                <a:latin typeface="Times New Roman" panose="02020603050405020304" pitchFamily="18" charset="0"/>
                <a:cs typeface="Times New Roman" panose="02020603050405020304" pitchFamily="18" charset="0"/>
              </a:rPr>
              <a:t>Partners</a:t>
            </a:r>
            <a:r>
              <a:rPr lang="en-US" altLang="zh-CN" sz="1600" dirty="0">
                <a:latin typeface="Times New Roman" panose="02020603050405020304" pitchFamily="18" charset="0"/>
                <a:cs typeface="Times New Roman" panose="02020603050405020304" pitchFamily="18" charset="0"/>
              </a:rPr>
              <a:t>: </a:t>
            </a:r>
            <a:r>
              <a:rPr lang="en-US" altLang="zh-CN" sz="1600" b="0" dirty="0">
                <a:latin typeface="Times New Roman" panose="02020603050405020304" pitchFamily="18" charset="0"/>
                <a:cs typeface="Times New Roman" panose="02020603050405020304" pitchFamily="18" charset="0"/>
              </a:rPr>
              <a:t>Research </a:t>
            </a:r>
            <a:r>
              <a:rPr lang="en-US" altLang="zh-CN" sz="1600" b="0" dirty="0" smtClean="0">
                <a:latin typeface="Times New Roman" panose="02020603050405020304" pitchFamily="18" charset="0"/>
                <a:cs typeface="Times New Roman" panose="02020603050405020304" pitchFamily="18" charset="0"/>
              </a:rPr>
              <a:t>Institutes + Design/IP houses + </a:t>
            </a:r>
            <a:r>
              <a:rPr lang="en-US" altLang="zh-CN" sz="1600" b="0" dirty="0">
                <a:latin typeface="Times New Roman" panose="02020603050405020304" pitchFamily="18" charset="0"/>
                <a:cs typeface="Times New Roman" panose="02020603050405020304" pitchFamily="18" charset="0"/>
              </a:rPr>
              <a:t>Material/Tool vendors;</a:t>
            </a:r>
          </a:p>
          <a:p>
            <a:pPr marL="285750" indent="-285750">
              <a:buFontTx/>
              <a:buChar char="-"/>
            </a:pPr>
            <a:r>
              <a:rPr lang="en-US" altLang="zh-CN" sz="1600" b="1" i="1" dirty="0">
                <a:solidFill>
                  <a:srgbClr val="C00000"/>
                </a:solidFill>
                <a:latin typeface="Times New Roman" panose="02020603050405020304" pitchFamily="18" charset="0"/>
                <a:cs typeface="Times New Roman" panose="02020603050405020304" pitchFamily="18" charset="0"/>
              </a:rPr>
              <a:t>Open </a:t>
            </a:r>
            <a:r>
              <a:rPr lang="en-US" altLang="zh-CN" sz="1600" b="1" i="1" dirty="0" smtClean="0">
                <a:solidFill>
                  <a:srgbClr val="C00000"/>
                </a:solidFill>
                <a:latin typeface="Times New Roman" panose="02020603050405020304" pitchFamily="18" charset="0"/>
                <a:cs typeface="Times New Roman" panose="02020603050405020304" pitchFamily="18" charset="0"/>
              </a:rPr>
              <a:t>platform</a:t>
            </a:r>
            <a:r>
              <a:rPr lang="en-US" altLang="zh-CN" sz="1600" dirty="0" smtClean="0">
                <a:latin typeface="Times New Roman" panose="02020603050405020304" pitchFamily="18" charset="0"/>
                <a:cs typeface="Times New Roman" panose="02020603050405020304" pitchFamily="18" charset="0"/>
              </a:rPr>
              <a:t>: </a:t>
            </a:r>
            <a:r>
              <a:rPr lang="en-US" altLang="zh-CN" sz="1600" b="0" dirty="0" smtClean="0">
                <a:latin typeface="Times New Roman" panose="02020603050405020304" pitchFamily="18" charset="0"/>
                <a:cs typeface="Times New Roman" panose="02020603050405020304" pitchFamily="18" charset="0"/>
              </a:rPr>
              <a:t>for foundries/IDMs:  (License </a:t>
            </a:r>
            <a:r>
              <a:rPr lang="en-US" altLang="zh-CN" sz="1600" b="0" dirty="0">
                <a:latin typeface="Times New Roman" panose="02020603050405020304" pitchFamily="18" charset="0"/>
                <a:cs typeface="Times New Roman" panose="02020603050405020304" pitchFamily="18" charset="0"/>
              </a:rPr>
              <a:t>fee</a:t>
            </a:r>
            <a:r>
              <a:rPr lang="zh-CN" altLang="en-US" sz="1600" b="0" dirty="0">
                <a:latin typeface="Times New Roman" panose="02020603050405020304" pitchFamily="18" charset="0"/>
                <a:cs typeface="Times New Roman" panose="02020603050405020304" pitchFamily="18" charset="0"/>
              </a:rPr>
              <a:t> </a:t>
            </a:r>
            <a:r>
              <a:rPr lang="en-US" altLang="zh-CN" sz="1600" b="0" dirty="0">
                <a:latin typeface="Times New Roman" panose="02020603050405020304" pitchFamily="18" charset="0"/>
                <a:cs typeface="Times New Roman" panose="02020603050405020304" pitchFamily="18" charset="0"/>
              </a:rPr>
              <a:t>+</a:t>
            </a:r>
            <a:r>
              <a:rPr lang="zh-CN" altLang="en-US" sz="1600" b="0" dirty="0">
                <a:latin typeface="Times New Roman" panose="02020603050405020304" pitchFamily="18" charset="0"/>
                <a:cs typeface="Times New Roman" panose="02020603050405020304" pitchFamily="18" charset="0"/>
              </a:rPr>
              <a:t> </a:t>
            </a:r>
            <a:r>
              <a:rPr lang="en-US" altLang="zh-CN" sz="1600" b="0" dirty="0" smtClean="0">
                <a:latin typeface="Times New Roman" panose="02020603050405020304" pitchFamily="18" charset="0"/>
                <a:cs typeface="Times New Roman" panose="02020603050405020304" pitchFamily="18" charset="0"/>
              </a:rPr>
              <a:t>loyalty);</a:t>
            </a:r>
            <a:endParaRPr lang="en-US" altLang="zh-CN" sz="1600" b="0" dirty="0">
              <a:latin typeface="Times New Roman" panose="02020603050405020304" pitchFamily="18" charset="0"/>
              <a:cs typeface="Times New Roman" panose="02020603050405020304" pitchFamily="18" charset="0"/>
            </a:endParaRPr>
          </a:p>
          <a:p>
            <a:pPr marL="285750" indent="-285750">
              <a:buFontTx/>
              <a:buChar char="-"/>
            </a:pPr>
            <a:r>
              <a:rPr lang="en-US" altLang="zh-CN" sz="1600" b="1" i="1" dirty="0">
                <a:solidFill>
                  <a:srgbClr val="C00000"/>
                </a:solidFill>
                <a:latin typeface="Times New Roman" panose="02020603050405020304" pitchFamily="18" charset="0"/>
                <a:cs typeface="Times New Roman" panose="02020603050405020304" pitchFamily="18" charset="0"/>
              </a:rPr>
              <a:t>Sharing </a:t>
            </a:r>
            <a:r>
              <a:rPr lang="en-US" altLang="zh-CN" sz="1600" b="1" i="1" dirty="0" smtClean="0">
                <a:solidFill>
                  <a:srgbClr val="C00000"/>
                </a:solidFill>
                <a:latin typeface="Times New Roman" panose="02020603050405020304" pitchFamily="18" charset="0"/>
                <a:cs typeface="Times New Roman" panose="02020603050405020304" pitchFamily="18" charset="0"/>
              </a:rPr>
              <a:t>cost/profits</a:t>
            </a:r>
            <a:r>
              <a:rPr lang="en-US" altLang="zh-CN" sz="1600" dirty="0" smtClean="0">
                <a:latin typeface="Times New Roman" panose="02020603050405020304" pitchFamily="18" charset="0"/>
                <a:cs typeface="Times New Roman" panose="02020603050405020304" pitchFamily="18" charset="0"/>
              </a:rPr>
              <a:t>: </a:t>
            </a:r>
            <a:r>
              <a:rPr lang="en-US" altLang="zh-CN" sz="1600" b="0" dirty="0" smtClean="0">
                <a:latin typeface="Times New Roman" panose="02020603050405020304" pitchFamily="18" charset="0"/>
                <a:cs typeface="Times New Roman" panose="02020603050405020304" pitchFamily="18" charset="0"/>
              </a:rPr>
              <a:t>All members sharing profits; together we win,…</a:t>
            </a:r>
            <a:endParaRPr lang="en-US" altLang="zh-CN" sz="1600" b="0" dirty="0">
              <a:latin typeface="Times New Roman" panose="02020603050405020304" pitchFamily="18" charset="0"/>
              <a:cs typeface="Times New Roman" panose="02020603050405020304" pitchFamily="18" charset="0"/>
            </a:endParaRPr>
          </a:p>
          <a:p>
            <a:pPr marR="0" defTabSz="914400" rtl="0" eaLnBrk="0" fontAlgn="base" latinLnBrk="0" hangingPunct="0">
              <a:lnSpc>
                <a:spcPct val="100000"/>
              </a:lnSpc>
              <a:spcBef>
                <a:spcPct val="0"/>
              </a:spcBef>
              <a:spcAft>
                <a:spcPct val="0"/>
              </a:spcAft>
              <a:buClrTx/>
              <a:buSzTx/>
              <a:tabLst/>
            </a:pPr>
            <a:endParaRPr lang="en-US" altLang="zh-CN" sz="1400" dirty="0" smtClean="0">
              <a:latin typeface="Times New Roman" panose="02020603050405020304" pitchFamily="18" charset="0"/>
              <a:ea typeface="宋体" pitchFamily="2" charset="-122"/>
              <a:cs typeface="Times New Roman" panose="02020603050405020304" pitchFamily="18" charset="0"/>
            </a:endParaRPr>
          </a:p>
        </p:txBody>
      </p:sp>
      <p:grpSp>
        <p:nvGrpSpPr>
          <p:cNvPr id="8" name="组合 7"/>
          <p:cNvGrpSpPr/>
          <p:nvPr/>
        </p:nvGrpSpPr>
        <p:grpSpPr>
          <a:xfrm>
            <a:off x="3227853" y="1653153"/>
            <a:ext cx="3009335" cy="2866042"/>
            <a:chOff x="1403648" y="1275800"/>
            <a:chExt cx="1956693" cy="1844738"/>
          </a:xfrm>
        </p:grpSpPr>
        <p:sp>
          <p:nvSpPr>
            <p:cNvPr id="2" name="椭圆 1"/>
            <p:cNvSpPr/>
            <p:nvPr/>
          </p:nvSpPr>
          <p:spPr bwMode="auto">
            <a:xfrm>
              <a:off x="1403648" y="1275800"/>
              <a:ext cx="1956693" cy="1844738"/>
            </a:xfrm>
            <a:prstGeom prst="ellipse">
              <a:avLst/>
            </a:prstGeom>
            <a:solidFill>
              <a:srgbClr val="FFFF0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lstStyle/>
            <a:p>
              <a:pPr algn="l" eaLnBrk="1" hangingPunct="1">
                <a:lnSpc>
                  <a:spcPct val="100000"/>
                </a:lnSpc>
                <a:buFont typeface="Arial" pitchFamily="34" charset="0"/>
                <a:buNone/>
                <a:defRPr/>
              </a:pPr>
              <a:endParaRPr lang="zh-CN" altLang="en-US" b="0">
                <a:latin typeface="Times New Roman" panose="02020603050405020304" pitchFamily="18" charset="0"/>
                <a:ea typeface="宋体" pitchFamily="2" charset="-122"/>
                <a:cs typeface="Times New Roman" panose="02020603050405020304" pitchFamily="18" charset="0"/>
              </a:endParaRPr>
            </a:p>
          </p:txBody>
        </p:sp>
        <p:sp>
          <p:nvSpPr>
            <p:cNvPr id="9222" name="TextBox 20"/>
            <p:cNvSpPr txBox="1">
              <a:spLocks noChangeArrowheads="1"/>
            </p:cNvSpPr>
            <p:nvPr/>
          </p:nvSpPr>
          <p:spPr bwMode="auto">
            <a:xfrm>
              <a:off x="1633846" y="1636704"/>
              <a:ext cx="1539653" cy="1307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charset="0"/>
                  <a:ea typeface="宋体" charset="-122"/>
                </a:defRPr>
              </a:lvl1pPr>
              <a:lvl2pPr marL="742950" indent="-285750">
                <a:defRPr b="1">
                  <a:solidFill>
                    <a:schemeClr val="tx1"/>
                  </a:solidFill>
                  <a:latin typeface="Arial" charset="0"/>
                  <a:ea typeface="宋体" charset="-122"/>
                </a:defRPr>
              </a:lvl2pPr>
              <a:lvl3pPr marL="1143000" indent="-228600">
                <a:defRPr b="1">
                  <a:solidFill>
                    <a:schemeClr val="tx1"/>
                  </a:solidFill>
                  <a:latin typeface="Arial" charset="0"/>
                  <a:ea typeface="宋体" charset="-122"/>
                </a:defRPr>
              </a:lvl3pPr>
              <a:lvl4pPr marL="1600200" indent="-228600">
                <a:defRPr b="1">
                  <a:solidFill>
                    <a:schemeClr val="tx1"/>
                  </a:solidFill>
                  <a:latin typeface="Arial" charset="0"/>
                  <a:ea typeface="宋体" charset="-122"/>
                </a:defRPr>
              </a:lvl4pPr>
              <a:lvl5pPr marL="2057400" indent="-228600">
                <a:defRPr b="1">
                  <a:solidFill>
                    <a:schemeClr val="tx1"/>
                  </a:solidFill>
                  <a:latin typeface="Arial" charset="0"/>
                  <a:ea typeface="宋体" charset="-122"/>
                </a:defRPr>
              </a:lvl5pPr>
              <a:lvl6pPr marL="2514600" indent="-228600" algn="ctr" eaLnBrk="0" fontAlgn="base" hangingPunct="0">
                <a:lnSpc>
                  <a:spcPct val="90000"/>
                </a:lnSpc>
                <a:spcBef>
                  <a:spcPct val="0"/>
                </a:spcBef>
                <a:spcAft>
                  <a:spcPct val="0"/>
                </a:spcAft>
                <a:defRPr b="1">
                  <a:solidFill>
                    <a:schemeClr val="tx1"/>
                  </a:solidFill>
                  <a:latin typeface="Arial" charset="0"/>
                  <a:ea typeface="宋体" charset="-122"/>
                </a:defRPr>
              </a:lvl6pPr>
              <a:lvl7pPr marL="2971800" indent="-228600" algn="ctr" eaLnBrk="0" fontAlgn="base" hangingPunct="0">
                <a:lnSpc>
                  <a:spcPct val="90000"/>
                </a:lnSpc>
                <a:spcBef>
                  <a:spcPct val="0"/>
                </a:spcBef>
                <a:spcAft>
                  <a:spcPct val="0"/>
                </a:spcAft>
                <a:defRPr b="1">
                  <a:solidFill>
                    <a:schemeClr val="tx1"/>
                  </a:solidFill>
                  <a:latin typeface="Arial" charset="0"/>
                  <a:ea typeface="宋体" charset="-122"/>
                </a:defRPr>
              </a:lvl7pPr>
              <a:lvl8pPr marL="3429000" indent="-228600" algn="ctr" eaLnBrk="0" fontAlgn="base" hangingPunct="0">
                <a:lnSpc>
                  <a:spcPct val="90000"/>
                </a:lnSpc>
                <a:spcBef>
                  <a:spcPct val="0"/>
                </a:spcBef>
                <a:spcAft>
                  <a:spcPct val="0"/>
                </a:spcAft>
                <a:defRPr b="1">
                  <a:solidFill>
                    <a:schemeClr val="tx1"/>
                  </a:solidFill>
                  <a:latin typeface="Arial" charset="0"/>
                  <a:ea typeface="宋体" charset="-122"/>
                </a:defRPr>
              </a:lvl8pPr>
              <a:lvl9pPr marL="3886200" indent="-228600" algn="ctr" eaLnBrk="0" fontAlgn="base" hangingPunct="0">
                <a:lnSpc>
                  <a:spcPct val="90000"/>
                </a:lnSpc>
                <a:spcBef>
                  <a:spcPct val="0"/>
                </a:spcBef>
                <a:spcAft>
                  <a:spcPct val="0"/>
                </a:spcAft>
                <a:defRPr b="1">
                  <a:solidFill>
                    <a:schemeClr val="tx1"/>
                  </a:solidFill>
                  <a:latin typeface="Arial" charset="0"/>
                  <a:ea typeface="宋体" charset="-122"/>
                </a:defRPr>
              </a:lvl9pPr>
            </a:lstStyle>
            <a:p>
              <a:r>
                <a:rPr lang="en-US" altLang="zh-CN" dirty="0" smtClean="0">
                  <a:solidFill>
                    <a:srgbClr val="FF0000"/>
                  </a:solidFill>
                  <a:latin typeface="Times New Roman" panose="02020603050405020304" pitchFamily="18" charset="0"/>
                  <a:cs typeface="Times New Roman" panose="02020603050405020304" pitchFamily="18" charset="0"/>
                </a:rPr>
                <a:t>Super foundry:</a:t>
              </a:r>
              <a:endParaRPr lang="en-US" altLang="zh-CN" sz="1600" dirty="0">
                <a:latin typeface="Times New Roman" panose="02020603050405020304" pitchFamily="18" charset="0"/>
                <a:cs typeface="Times New Roman" panose="02020603050405020304" pitchFamily="18" charset="0"/>
              </a:endParaRPr>
            </a:p>
            <a:p>
              <a:pPr marL="285750" indent="-285750">
                <a:buFontTx/>
                <a:buChar char="-"/>
              </a:pPr>
              <a:r>
                <a:rPr lang="en-US" altLang="zh-CN" sz="1200" b="0" dirty="0" smtClean="0">
                  <a:latin typeface="Times New Roman" panose="02020603050405020304" pitchFamily="18" charset="0"/>
                  <a:cs typeface="Times New Roman" panose="02020603050405020304" pitchFamily="18" charset="0"/>
                </a:rPr>
                <a:t>Serve as “TD</a:t>
              </a:r>
              <a:r>
                <a:rPr lang="en-US" altLang="zh-CN" sz="1200" b="0" dirty="0">
                  <a:latin typeface="Times New Roman" panose="02020603050405020304" pitchFamily="18" charset="0"/>
                  <a:cs typeface="Times New Roman" panose="02020603050405020304" pitchFamily="18" charset="0"/>
                </a:rPr>
                <a:t>” center: virtual </a:t>
              </a:r>
              <a:r>
                <a:rPr lang="en-US" altLang="zh-CN" sz="1200" b="0" dirty="0" smtClean="0">
                  <a:latin typeface="Times New Roman" panose="02020603050405020304" pitchFamily="18" charset="0"/>
                  <a:cs typeface="Times New Roman" panose="02020603050405020304" pitchFamily="18" charset="0"/>
                </a:rPr>
                <a:t> or real;</a:t>
              </a:r>
            </a:p>
            <a:p>
              <a:pPr marL="285750" indent="-285750">
                <a:buFontTx/>
                <a:buChar char="-"/>
              </a:pPr>
              <a:r>
                <a:rPr lang="en-US" altLang="zh-CN" sz="1200" b="0" dirty="0" smtClean="0">
                  <a:latin typeface="Times New Roman" panose="02020603050405020304" pitchFamily="18" charset="0"/>
                  <a:cs typeface="Times New Roman" panose="02020603050405020304" pitchFamily="18" charset="0"/>
                </a:rPr>
                <a:t>Partners: Research </a:t>
              </a:r>
              <a:r>
                <a:rPr lang="en-US" altLang="zh-CN" sz="1200" b="0" dirty="0" err="1" smtClean="0">
                  <a:latin typeface="Times New Roman" panose="02020603050405020304" pitchFamily="18" charset="0"/>
                  <a:cs typeface="Times New Roman" panose="02020603050405020304" pitchFamily="18" charset="0"/>
                </a:rPr>
                <a:t>Inst</a:t>
              </a:r>
              <a:r>
                <a:rPr lang="en-US" altLang="zh-CN" sz="1200" b="0" dirty="0" smtClean="0">
                  <a:latin typeface="Times New Roman" panose="02020603050405020304" pitchFamily="18" charset="0"/>
                  <a:cs typeface="Times New Roman" panose="02020603050405020304" pitchFamily="18" charset="0"/>
                </a:rPr>
                <a:t>; Design/IP; System houses; Material/Tool vendors;</a:t>
              </a:r>
            </a:p>
            <a:p>
              <a:pPr marL="285750" indent="-285750">
                <a:buFontTx/>
                <a:buChar char="-"/>
              </a:pPr>
              <a:r>
                <a:rPr lang="en-US" altLang="zh-CN" sz="1200" b="0" dirty="0" smtClean="0">
                  <a:latin typeface="Times New Roman" panose="02020603050405020304" pitchFamily="18" charset="0"/>
                  <a:cs typeface="Times New Roman" panose="02020603050405020304" pitchFamily="18" charset="0"/>
                </a:rPr>
                <a:t>Open platform: License fee</a:t>
              </a:r>
              <a:r>
                <a:rPr lang="zh-CN" altLang="en-US" sz="1200" b="0" dirty="0" smtClean="0">
                  <a:latin typeface="Times New Roman" panose="02020603050405020304" pitchFamily="18" charset="0"/>
                  <a:cs typeface="Times New Roman" panose="02020603050405020304" pitchFamily="18" charset="0"/>
                </a:rPr>
                <a:t> </a:t>
              </a:r>
              <a:r>
                <a:rPr lang="en-US" altLang="zh-CN" sz="1200" b="0" dirty="0" smtClean="0">
                  <a:latin typeface="Times New Roman" panose="02020603050405020304" pitchFamily="18" charset="0"/>
                  <a:cs typeface="Times New Roman" panose="02020603050405020304" pitchFamily="18" charset="0"/>
                </a:rPr>
                <a:t>+</a:t>
              </a:r>
              <a:r>
                <a:rPr lang="zh-CN" altLang="en-US" sz="1200" b="0" dirty="0" smtClean="0">
                  <a:latin typeface="Times New Roman" panose="02020603050405020304" pitchFamily="18" charset="0"/>
                  <a:cs typeface="Times New Roman" panose="02020603050405020304" pitchFamily="18" charset="0"/>
                </a:rPr>
                <a:t> </a:t>
              </a:r>
              <a:r>
                <a:rPr lang="en-US" altLang="zh-CN" sz="1200" b="0" dirty="0" smtClean="0">
                  <a:latin typeface="Times New Roman" panose="02020603050405020304" pitchFamily="18" charset="0"/>
                  <a:cs typeface="Times New Roman" panose="02020603050405020304" pitchFamily="18" charset="0"/>
                </a:rPr>
                <a:t>loyalty for all customers.</a:t>
              </a:r>
            </a:p>
            <a:p>
              <a:pPr marL="285750" indent="-285750">
                <a:buFontTx/>
                <a:buChar char="-"/>
              </a:pPr>
              <a:r>
                <a:rPr lang="en-US" altLang="zh-CN" sz="1200" b="0" dirty="0" smtClean="0">
                  <a:latin typeface="Times New Roman" panose="02020603050405020304" pitchFamily="18" charset="0"/>
                  <a:cs typeface="Times New Roman" panose="02020603050405020304" pitchFamily="18" charset="0"/>
                </a:rPr>
                <a:t>Sharing profits: with all partners;</a:t>
              </a:r>
            </a:p>
          </p:txBody>
        </p:sp>
      </p:grpSp>
      <p:sp>
        <p:nvSpPr>
          <p:cNvPr id="14" name="矩形 13"/>
          <p:cNvSpPr/>
          <p:nvPr/>
        </p:nvSpPr>
        <p:spPr bwMode="auto">
          <a:xfrm>
            <a:off x="1475656" y="1448780"/>
            <a:ext cx="2075010" cy="630070"/>
          </a:xfrm>
          <a:prstGeom prst="rect">
            <a:avLst/>
          </a:prstGeom>
          <a:solidFill>
            <a:schemeClr val="tx2">
              <a:lumMod val="10000"/>
              <a:lumOff val="90000"/>
            </a:schemeClr>
          </a:solidFill>
          <a:ln w="25400" cap="flat" cmpd="sng" algn="ctr">
            <a:solidFill>
              <a:schemeClr val="tx1"/>
            </a:solidFill>
            <a:prstDash val="solid"/>
            <a:round/>
            <a:headEnd type="none" w="med" len="med"/>
            <a:tailEnd type="arrow" w="med" len="med"/>
          </a:ln>
          <a:effectLst/>
          <a:ex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0000"/>
                </a:solidFill>
                <a:effectLst/>
                <a:latin typeface="Times New Roman" panose="02020603050405020304" pitchFamily="18" charset="0"/>
                <a:ea typeface="宋体" pitchFamily="2" charset="-122"/>
                <a:cs typeface="Times New Roman" panose="02020603050405020304" pitchFamily="18" charset="0"/>
              </a:rPr>
              <a:t>Research Institutes</a:t>
            </a:r>
          </a:p>
          <a:p>
            <a:pPr marL="0" marR="0" indent="0" defTabSz="914400" rtl="0" eaLnBrk="0" fontAlgn="base" latinLnBrk="0" hangingPunct="0">
              <a:lnSpc>
                <a:spcPct val="100000"/>
              </a:lnSpc>
              <a:spcBef>
                <a:spcPct val="0"/>
              </a:spcBef>
              <a:spcAft>
                <a:spcPct val="0"/>
              </a:spcAft>
              <a:buClrTx/>
              <a:buSzTx/>
              <a:buFontTx/>
              <a:buNone/>
              <a:tabLst/>
            </a:pPr>
            <a:r>
              <a:rPr lang="en-US" altLang="zh-CN" sz="1600" b="1" dirty="0" smtClean="0">
                <a:solidFill>
                  <a:srgbClr val="FF0000"/>
                </a:solidFill>
                <a:latin typeface="Times New Roman" panose="02020603050405020304" pitchFamily="18" charset="0"/>
                <a:ea typeface="宋体" pitchFamily="2" charset="-122"/>
                <a:cs typeface="Times New Roman" panose="02020603050405020304" pitchFamily="18" charset="0"/>
              </a:rPr>
              <a:t>e.g. </a:t>
            </a:r>
            <a:r>
              <a:rPr lang="en-US" altLang="zh-CN" sz="1600" b="1" dirty="0" err="1" smtClean="0">
                <a:solidFill>
                  <a:srgbClr val="FF0000"/>
                </a:solidFill>
                <a:latin typeface="Times New Roman" panose="02020603050405020304" pitchFamily="18" charset="0"/>
                <a:ea typeface="宋体" pitchFamily="2" charset="-122"/>
                <a:cs typeface="Times New Roman" panose="02020603050405020304" pitchFamily="18" charset="0"/>
              </a:rPr>
              <a:t>Univ</a:t>
            </a:r>
            <a:r>
              <a:rPr lang="en-US" altLang="zh-CN" sz="1600" b="1" dirty="0" smtClean="0">
                <a:solidFill>
                  <a:srgbClr val="FF0000"/>
                </a:solidFill>
                <a:latin typeface="Times New Roman" panose="02020603050405020304" pitchFamily="18" charset="0"/>
                <a:ea typeface="宋体" pitchFamily="2" charset="-122"/>
                <a:cs typeface="Times New Roman" panose="02020603050405020304" pitchFamily="18" charset="0"/>
              </a:rPr>
              <a:t>, IME, Imec; etc.</a:t>
            </a:r>
            <a:endParaRPr kumimoji="0" lang="zh-CN" altLang="en-US" sz="1600" b="1" i="0" u="none" strike="noStrike" cap="none" normalizeH="0" baseline="0" dirty="0" smtClean="0">
              <a:ln>
                <a:noFill/>
              </a:ln>
              <a:solidFill>
                <a:srgbClr val="FF0000"/>
              </a:solidFill>
              <a:effectLst/>
              <a:latin typeface="Times New Roman" panose="02020603050405020304" pitchFamily="18" charset="0"/>
              <a:ea typeface="宋体" pitchFamily="2" charset="-122"/>
              <a:cs typeface="Times New Roman" panose="02020603050405020304" pitchFamily="18" charset="0"/>
            </a:endParaRPr>
          </a:p>
        </p:txBody>
      </p:sp>
      <p:sp>
        <p:nvSpPr>
          <p:cNvPr id="16" name="矩形 15"/>
          <p:cNvSpPr/>
          <p:nvPr/>
        </p:nvSpPr>
        <p:spPr bwMode="auto">
          <a:xfrm>
            <a:off x="1961710" y="3913979"/>
            <a:ext cx="1035115" cy="315035"/>
          </a:xfrm>
          <a:prstGeom prst="rect">
            <a:avLst/>
          </a:prstGeom>
          <a:solidFill>
            <a:schemeClr val="tx2">
              <a:lumMod val="10000"/>
              <a:lumOff val="90000"/>
            </a:schemeClr>
          </a:solidFill>
          <a:ln w="25400" cap="flat" cmpd="sng" algn="ctr">
            <a:solidFill>
              <a:schemeClr val="tx1"/>
            </a:solidFill>
            <a:prstDash val="solid"/>
            <a:round/>
            <a:headEnd type="none" w="med" len="med"/>
            <a:tailEnd type="arrow" w="med" len="med"/>
          </a:ln>
          <a:effectLst/>
          <a:ex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FF0000"/>
                </a:solidFill>
                <a:effectLst/>
                <a:latin typeface="Times New Roman" panose="02020603050405020304" pitchFamily="18" charset="0"/>
                <a:ea typeface="宋体" pitchFamily="2" charset="-122"/>
                <a:cs typeface="Times New Roman" panose="02020603050405020304" pitchFamily="18" charset="0"/>
              </a:rPr>
              <a:t>Foundry-2</a:t>
            </a:r>
            <a:endParaRPr kumimoji="0" lang="zh-CN" altLang="en-US" sz="1400" b="1" i="0" u="none" strike="noStrike" cap="none" normalizeH="0" baseline="0" dirty="0" smtClean="0">
              <a:ln>
                <a:noFill/>
              </a:ln>
              <a:solidFill>
                <a:srgbClr val="FF0000"/>
              </a:solidFill>
              <a:effectLst/>
              <a:latin typeface="Times New Roman" panose="02020603050405020304" pitchFamily="18" charset="0"/>
              <a:ea typeface="宋体" pitchFamily="2" charset="-122"/>
              <a:cs typeface="Times New Roman" panose="02020603050405020304" pitchFamily="18" charset="0"/>
            </a:endParaRPr>
          </a:p>
        </p:txBody>
      </p:sp>
      <p:sp>
        <p:nvSpPr>
          <p:cNvPr id="20" name="矩形 19"/>
          <p:cNvSpPr/>
          <p:nvPr/>
        </p:nvSpPr>
        <p:spPr bwMode="auto">
          <a:xfrm>
            <a:off x="1826695" y="3474005"/>
            <a:ext cx="1252857" cy="484979"/>
          </a:xfrm>
          <a:prstGeom prst="rect">
            <a:avLst/>
          </a:prstGeom>
          <a:solidFill>
            <a:schemeClr val="tx2">
              <a:lumMod val="10000"/>
              <a:lumOff val="90000"/>
            </a:schemeClr>
          </a:solidFill>
          <a:ln w="25400" cap="flat" cmpd="sng" algn="ctr">
            <a:solidFill>
              <a:schemeClr val="tx1"/>
            </a:solidFill>
            <a:prstDash val="solid"/>
            <a:round/>
            <a:headEnd type="none" w="med" len="med"/>
            <a:tailEnd type="arrow" w="med" len="med"/>
          </a:ln>
          <a:effectLst/>
          <a:ex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i="0" u="none" strike="noStrike" cap="none" normalizeH="0" baseline="0" dirty="0" smtClean="0">
                <a:ln>
                  <a:noFill/>
                </a:ln>
                <a:solidFill>
                  <a:srgbClr val="FF0000"/>
                </a:solidFill>
                <a:effectLst/>
                <a:latin typeface="Times New Roman" panose="02020603050405020304" pitchFamily="18" charset="0"/>
                <a:ea typeface="宋体" pitchFamily="2" charset="-122"/>
                <a:cs typeface="Times New Roman" panose="02020603050405020304" pitchFamily="18" charset="0"/>
              </a:rPr>
              <a:t>Foundry-1</a:t>
            </a:r>
            <a:endParaRPr kumimoji="0" lang="zh-CN" altLang="en-US" i="0" u="none" strike="noStrike" cap="none" normalizeH="0" baseline="0" dirty="0" smtClean="0">
              <a:ln>
                <a:noFill/>
              </a:ln>
              <a:solidFill>
                <a:srgbClr val="FF0000"/>
              </a:solidFill>
              <a:effectLst/>
              <a:latin typeface="Times New Roman" panose="02020603050405020304" pitchFamily="18" charset="0"/>
              <a:ea typeface="宋体" pitchFamily="2" charset="-122"/>
              <a:cs typeface="Times New Roman" panose="02020603050405020304" pitchFamily="18" charset="0"/>
            </a:endParaRPr>
          </a:p>
        </p:txBody>
      </p:sp>
      <p:sp>
        <p:nvSpPr>
          <p:cNvPr id="21" name="矩形 20"/>
          <p:cNvSpPr/>
          <p:nvPr/>
        </p:nvSpPr>
        <p:spPr bwMode="auto">
          <a:xfrm>
            <a:off x="5700897" y="3879050"/>
            <a:ext cx="1260140" cy="405045"/>
          </a:xfrm>
          <a:prstGeom prst="rect">
            <a:avLst/>
          </a:prstGeom>
          <a:solidFill>
            <a:schemeClr val="bg1"/>
          </a:solidFill>
          <a:ln w="25400" cap="flat" cmpd="sng" algn="ctr">
            <a:solidFill>
              <a:schemeClr val="tx1"/>
            </a:solidFill>
            <a:prstDash val="solid"/>
            <a:round/>
            <a:headEnd type="none" w="med" len="med"/>
            <a:tailEnd type="arrow" w="med" len="med"/>
          </a:ln>
          <a:effectLst/>
          <a:ex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CN" sz="1400" b="1" dirty="0" smtClean="0">
                <a:solidFill>
                  <a:srgbClr val="C00000"/>
                </a:solidFill>
                <a:latin typeface="Times New Roman" panose="02020603050405020304" pitchFamily="18" charset="0"/>
                <a:ea typeface="宋体" pitchFamily="2" charset="-122"/>
                <a:cs typeface="Times New Roman" panose="02020603050405020304" pitchFamily="18" charset="0"/>
              </a:rPr>
              <a:t>OSAT -2</a:t>
            </a:r>
            <a:endParaRPr kumimoji="0" lang="zh-CN" altLang="en-US" sz="1400" b="1" i="0" u="none" strike="noStrike" cap="none" normalizeH="0" baseline="0" dirty="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cxnSp>
        <p:nvCxnSpPr>
          <p:cNvPr id="23" name="直接箭头连接符 22"/>
          <p:cNvCxnSpPr/>
          <p:nvPr/>
        </p:nvCxnSpPr>
        <p:spPr bwMode="auto">
          <a:xfrm flipV="1">
            <a:off x="3041830" y="3519011"/>
            <a:ext cx="540060" cy="360039"/>
          </a:xfrm>
          <a:prstGeom prst="straightConnector1">
            <a:avLst/>
          </a:prstGeom>
          <a:solidFill>
            <a:schemeClr val="accent1"/>
          </a:solidFill>
          <a:ln w="57150" cap="flat" cmpd="sng" algn="ctr">
            <a:solidFill>
              <a:srgbClr val="FF0000"/>
            </a:solidFill>
            <a:prstDash val="solid"/>
            <a:round/>
            <a:headEnd type="arrow" w="med" len="med"/>
            <a:tailEnd type="arrow" w="med" len="med"/>
          </a:ln>
          <a:effectLst>
            <a:outerShdw dist="17961" dir="2700000" algn="ctr" rotWithShape="0">
              <a:schemeClr val="tx1">
                <a:gamma/>
                <a:shade val="60000"/>
                <a:invGamma/>
              </a:schemeClr>
            </a:outerShdw>
          </a:effectLst>
        </p:spPr>
      </p:cxnSp>
      <p:cxnSp>
        <p:nvCxnSpPr>
          <p:cNvPr id="25" name="直接箭头连接符 24"/>
          <p:cNvCxnSpPr/>
          <p:nvPr/>
        </p:nvCxnSpPr>
        <p:spPr bwMode="auto">
          <a:xfrm flipH="1" flipV="1">
            <a:off x="5745902" y="3338990"/>
            <a:ext cx="450050" cy="415121"/>
          </a:xfrm>
          <a:prstGeom prst="straightConnector1">
            <a:avLst/>
          </a:prstGeom>
          <a:solidFill>
            <a:schemeClr val="accent1"/>
          </a:solidFill>
          <a:ln w="57150" cap="flat" cmpd="sng" algn="ctr">
            <a:solidFill>
              <a:srgbClr val="FF0000"/>
            </a:solidFill>
            <a:prstDash val="solid"/>
            <a:round/>
            <a:headEnd type="arrow" w="med" len="med"/>
            <a:tailEnd type="arrow" w="med" len="med"/>
          </a:ln>
          <a:effectLst>
            <a:outerShdw dist="17961" dir="2700000" algn="ctr" rotWithShape="0">
              <a:schemeClr val="tx1">
                <a:gamma/>
                <a:shade val="60000"/>
                <a:invGamma/>
              </a:schemeClr>
            </a:outerShdw>
          </a:effectLst>
        </p:spPr>
      </p:cxnSp>
      <p:sp>
        <p:nvSpPr>
          <p:cNvPr id="22" name="矩形 21"/>
          <p:cNvSpPr/>
          <p:nvPr/>
        </p:nvSpPr>
        <p:spPr bwMode="auto">
          <a:xfrm>
            <a:off x="5697125" y="1998916"/>
            <a:ext cx="1575175" cy="484979"/>
          </a:xfrm>
          <a:prstGeom prst="rect">
            <a:avLst/>
          </a:prstGeom>
          <a:solidFill>
            <a:schemeClr val="bg1"/>
          </a:solidFill>
          <a:ln w="25400" cap="flat" cmpd="sng" algn="ctr">
            <a:solidFill>
              <a:schemeClr val="tx1"/>
            </a:solidFill>
            <a:prstDash val="solid"/>
            <a:round/>
            <a:headEnd type="none" w="med" len="med"/>
            <a:tailEnd type="arrow" w="med" len="med"/>
          </a:ln>
          <a:effectLst/>
          <a:ex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C00000"/>
                </a:solidFill>
                <a:effectLst/>
                <a:latin typeface="Times New Roman" panose="02020603050405020304" pitchFamily="18" charset="0"/>
                <a:ea typeface="宋体" pitchFamily="2" charset="-122"/>
                <a:cs typeface="Times New Roman" panose="02020603050405020304" pitchFamily="18" charset="0"/>
              </a:rPr>
              <a:t>System house -2</a:t>
            </a:r>
            <a:endParaRPr kumimoji="0" lang="zh-CN" altLang="en-US" sz="1400" b="1" i="0" u="none" strike="noStrike" cap="none" normalizeH="0" baseline="0" dirty="0" smtClean="0">
              <a:ln>
                <a:noFill/>
              </a:ln>
              <a:solidFill>
                <a:srgbClr val="C00000"/>
              </a:solidFill>
              <a:effectLst/>
              <a:latin typeface="Times New Roman" panose="02020603050405020304" pitchFamily="18" charset="0"/>
              <a:ea typeface="宋体" pitchFamily="2" charset="-122"/>
              <a:cs typeface="Times New Roman" panose="02020603050405020304" pitchFamily="18" charset="0"/>
            </a:endParaRPr>
          </a:p>
        </p:txBody>
      </p:sp>
      <p:cxnSp>
        <p:nvCxnSpPr>
          <p:cNvPr id="33" name="直接箭头连接符 32"/>
          <p:cNvCxnSpPr/>
          <p:nvPr/>
        </p:nvCxnSpPr>
        <p:spPr bwMode="auto">
          <a:xfrm flipH="1">
            <a:off x="5787135" y="2358956"/>
            <a:ext cx="264686" cy="489597"/>
          </a:xfrm>
          <a:prstGeom prst="straightConnector1">
            <a:avLst/>
          </a:prstGeom>
          <a:solidFill>
            <a:schemeClr val="accent1"/>
          </a:solidFill>
          <a:ln w="57150" cap="flat" cmpd="sng" algn="ctr">
            <a:solidFill>
              <a:srgbClr val="FF0000"/>
            </a:solidFill>
            <a:prstDash val="solid"/>
            <a:round/>
            <a:headEnd type="arrow" w="med" len="med"/>
            <a:tailEnd type="arrow" w="med" len="med"/>
          </a:ln>
          <a:effectLst>
            <a:outerShdw dist="17961" dir="2700000" algn="ctr" rotWithShape="0">
              <a:schemeClr val="tx1">
                <a:gamma/>
                <a:shade val="60000"/>
                <a:invGamma/>
              </a:schemeClr>
            </a:outerShdw>
          </a:effectLst>
        </p:spPr>
      </p:cxnSp>
      <p:sp>
        <p:nvSpPr>
          <p:cNvPr id="30" name="矩形 29"/>
          <p:cNvSpPr/>
          <p:nvPr/>
        </p:nvSpPr>
        <p:spPr bwMode="auto">
          <a:xfrm>
            <a:off x="3941930" y="953725"/>
            <a:ext cx="1282179" cy="405045"/>
          </a:xfrm>
          <a:prstGeom prst="rect">
            <a:avLst/>
          </a:prstGeom>
          <a:solidFill>
            <a:schemeClr val="bg1"/>
          </a:solidFill>
          <a:ln w="25400" cap="flat" cmpd="sng" algn="ctr">
            <a:solidFill>
              <a:schemeClr val="tx1"/>
            </a:solidFill>
            <a:prstDash val="solid"/>
            <a:round/>
            <a:headEnd type="none" w="med" len="med"/>
            <a:tailEnd type="arrow" w="med" len="med"/>
          </a:ln>
          <a:effectLst/>
          <a:ex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C00000"/>
                </a:solidFill>
                <a:effectLst/>
                <a:latin typeface="Times New Roman" panose="02020603050405020304" pitchFamily="18" charset="0"/>
                <a:ea typeface="宋体" pitchFamily="2" charset="-122"/>
                <a:cs typeface="Times New Roman" panose="02020603050405020304" pitchFamily="18" charset="0"/>
              </a:rPr>
              <a:t>Design/IP -2</a:t>
            </a:r>
            <a:endParaRPr kumimoji="0" lang="zh-CN" altLang="en-US" sz="1400" b="1" i="0" u="none" strike="noStrike" cap="none" normalizeH="0" baseline="0" dirty="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7" name="矩形 36"/>
          <p:cNvSpPr/>
          <p:nvPr/>
        </p:nvSpPr>
        <p:spPr bwMode="auto">
          <a:xfrm>
            <a:off x="4707015" y="1233831"/>
            <a:ext cx="1395155" cy="484979"/>
          </a:xfrm>
          <a:prstGeom prst="rect">
            <a:avLst/>
          </a:prstGeom>
          <a:solidFill>
            <a:schemeClr val="bg1"/>
          </a:solidFill>
          <a:ln w="25400" cap="flat" cmpd="sng" algn="ctr">
            <a:solidFill>
              <a:schemeClr val="tx1"/>
            </a:solidFill>
            <a:prstDash val="solid"/>
            <a:round/>
            <a:headEnd type="none" w="med" len="med"/>
            <a:tailEnd type="arrow" w="med" len="med"/>
          </a:ln>
          <a:effectLst/>
          <a:ex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C00000"/>
                </a:solidFill>
                <a:effectLst/>
                <a:latin typeface="Times New Roman" panose="02020603050405020304" pitchFamily="18" charset="0"/>
                <a:ea typeface="宋体" pitchFamily="2" charset="-122"/>
                <a:cs typeface="Times New Roman" panose="02020603050405020304" pitchFamily="18" charset="0"/>
              </a:rPr>
              <a:t>Design/IP -1</a:t>
            </a:r>
            <a:endPar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39" name="矩形 38"/>
          <p:cNvSpPr/>
          <p:nvPr/>
        </p:nvSpPr>
        <p:spPr bwMode="auto">
          <a:xfrm>
            <a:off x="6147175" y="2403961"/>
            <a:ext cx="1665185" cy="484979"/>
          </a:xfrm>
          <a:prstGeom prst="rect">
            <a:avLst/>
          </a:prstGeom>
          <a:solidFill>
            <a:schemeClr val="bg1"/>
          </a:solidFill>
          <a:ln w="25400" cap="flat" cmpd="sng" algn="ctr">
            <a:solidFill>
              <a:schemeClr val="tx1"/>
            </a:solidFill>
            <a:prstDash val="solid"/>
            <a:round/>
            <a:headEnd type="none" w="med" len="med"/>
            <a:tailEnd type="arrow" w="med" len="med"/>
          </a:ln>
          <a:effectLst/>
          <a:ex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C00000"/>
                </a:solidFill>
                <a:effectLst/>
                <a:latin typeface="Times New Roman" panose="02020603050405020304" pitchFamily="18" charset="0"/>
                <a:ea typeface="宋体" pitchFamily="2" charset="-122"/>
                <a:cs typeface="Times New Roman" panose="02020603050405020304" pitchFamily="18" charset="0"/>
              </a:rPr>
              <a:t>System house -1</a:t>
            </a:r>
            <a:endParaRPr kumimoji="0" lang="zh-CN" altLang="en-US" sz="1600" b="1" i="0" u="none" strike="noStrike" cap="none" normalizeH="0" baseline="0" dirty="0" smtClean="0">
              <a:ln>
                <a:noFill/>
              </a:ln>
              <a:solidFill>
                <a:srgbClr val="C00000"/>
              </a:solidFill>
              <a:effectLst/>
              <a:latin typeface="Times New Roman" panose="02020603050405020304" pitchFamily="18" charset="0"/>
              <a:ea typeface="宋体" pitchFamily="2" charset="-122"/>
              <a:cs typeface="Times New Roman" panose="02020603050405020304" pitchFamily="18" charset="0"/>
            </a:endParaRPr>
          </a:p>
        </p:txBody>
      </p:sp>
      <p:sp>
        <p:nvSpPr>
          <p:cNvPr id="40" name="矩形 39"/>
          <p:cNvSpPr/>
          <p:nvPr/>
        </p:nvSpPr>
        <p:spPr bwMode="auto">
          <a:xfrm>
            <a:off x="6285962" y="3529086"/>
            <a:ext cx="1526398" cy="484979"/>
          </a:xfrm>
          <a:prstGeom prst="rect">
            <a:avLst/>
          </a:prstGeom>
          <a:solidFill>
            <a:schemeClr val="bg1"/>
          </a:solidFill>
          <a:ln w="25400" cap="flat" cmpd="sng" algn="ctr">
            <a:solidFill>
              <a:schemeClr val="tx1"/>
            </a:solidFill>
            <a:prstDash val="solid"/>
            <a:round/>
            <a:headEnd type="none" w="med" len="med"/>
            <a:tailEnd type="arrow" w="med" len="med"/>
          </a:ln>
          <a:effectLst/>
          <a:ex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CN" sz="1600" b="1" dirty="0" smtClean="0">
                <a:solidFill>
                  <a:srgbClr val="C00000"/>
                </a:solidFill>
                <a:latin typeface="Times New Roman" panose="02020603050405020304" pitchFamily="18" charset="0"/>
                <a:ea typeface="宋体" pitchFamily="2" charset="-122"/>
                <a:cs typeface="Times New Roman" panose="02020603050405020304" pitchFamily="18" charset="0"/>
              </a:rPr>
              <a:t>OSAT -1</a:t>
            </a:r>
            <a:endParaRPr kumimoji="0" lang="zh-CN" altLang="en-US" sz="1600" b="1" i="0" u="none" strike="noStrike" cap="none" normalizeH="0" baseline="0" dirty="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41" name="矩形 40"/>
          <p:cNvSpPr/>
          <p:nvPr/>
        </p:nvSpPr>
        <p:spPr bwMode="auto">
          <a:xfrm>
            <a:off x="1601670" y="2528900"/>
            <a:ext cx="1422826" cy="585065"/>
          </a:xfrm>
          <a:prstGeom prst="rect">
            <a:avLst/>
          </a:prstGeom>
          <a:solidFill>
            <a:schemeClr val="tx2">
              <a:lumMod val="10000"/>
              <a:lumOff val="90000"/>
            </a:schemeClr>
          </a:solidFill>
          <a:ln w="25400" cap="flat" cmpd="sng" algn="ctr">
            <a:solidFill>
              <a:schemeClr val="tx1"/>
            </a:solidFill>
            <a:prstDash val="solid"/>
            <a:round/>
            <a:headEnd type="none" w="med" len="med"/>
            <a:tailEnd type="arrow" w="med" len="med"/>
          </a:ln>
          <a:effectLst/>
          <a:ex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0000"/>
                </a:solidFill>
                <a:effectLst/>
                <a:latin typeface="Times New Roman" panose="02020603050405020304" pitchFamily="18" charset="0"/>
                <a:ea typeface="宋体" pitchFamily="2" charset="-122"/>
                <a:cs typeface="Times New Roman" panose="02020603050405020304" pitchFamily="18" charset="0"/>
              </a:rPr>
              <a:t>Material/Tool</a:t>
            </a:r>
          </a:p>
          <a:p>
            <a:pPr marL="0" marR="0" indent="0" algn="ctr" defTabSz="914400" rtl="0" eaLnBrk="0" fontAlgn="base" latinLnBrk="0" hangingPunct="0">
              <a:lnSpc>
                <a:spcPct val="100000"/>
              </a:lnSpc>
              <a:spcBef>
                <a:spcPct val="0"/>
              </a:spcBef>
              <a:spcAft>
                <a:spcPct val="0"/>
              </a:spcAft>
              <a:buClrTx/>
              <a:buSzTx/>
              <a:buFontTx/>
              <a:buNone/>
              <a:tabLst/>
            </a:pPr>
            <a:r>
              <a:rPr lang="en-US" altLang="zh-CN" sz="1600" b="1" dirty="0" smtClean="0">
                <a:solidFill>
                  <a:srgbClr val="FF0000"/>
                </a:solidFill>
                <a:latin typeface="Times New Roman" panose="02020603050405020304" pitchFamily="18" charset="0"/>
                <a:ea typeface="宋体" pitchFamily="2" charset="-122"/>
                <a:cs typeface="Times New Roman" panose="02020603050405020304" pitchFamily="18" charset="0"/>
              </a:rPr>
              <a:t>Venders</a:t>
            </a:r>
            <a:endParaRPr kumimoji="0" lang="zh-CN" altLang="en-US" sz="1600" b="1" i="0" u="none" strike="noStrike" cap="none" normalizeH="0" baseline="0" dirty="0" smtClean="0">
              <a:ln>
                <a:noFill/>
              </a:ln>
              <a:solidFill>
                <a:srgbClr val="FF0000"/>
              </a:solidFill>
              <a:effectLst/>
              <a:latin typeface="Times New Roman" panose="02020603050405020304" pitchFamily="18" charset="0"/>
              <a:ea typeface="宋体" pitchFamily="2" charset="-122"/>
              <a:cs typeface="Times New Roman" panose="02020603050405020304" pitchFamily="18" charset="0"/>
            </a:endParaRPr>
          </a:p>
        </p:txBody>
      </p:sp>
      <p:cxnSp>
        <p:nvCxnSpPr>
          <p:cNvPr id="34" name="直接箭头连接符 33"/>
          <p:cNvCxnSpPr>
            <a:stCxn id="41" idx="3"/>
          </p:cNvCxnSpPr>
          <p:nvPr/>
        </p:nvCxnSpPr>
        <p:spPr bwMode="auto">
          <a:xfrm>
            <a:off x="3024496" y="2821433"/>
            <a:ext cx="647404" cy="67507"/>
          </a:xfrm>
          <a:prstGeom prst="straightConnector1">
            <a:avLst/>
          </a:prstGeom>
          <a:solidFill>
            <a:schemeClr val="accent1"/>
          </a:solidFill>
          <a:ln w="57150" cap="flat" cmpd="sng" algn="ctr">
            <a:solidFill>
              <a:srgbClr val="FF0000"/>
            </a:solidFill>
            <a:prstDash val="solid"/>
            <a:round/>
            <a:headEnd type="arrow" w="med" len="med"/>
            <a:tailEnd type="arrow" w="med" len="med"/>
          </a:ln>
          <a:effectLst>
            <a:outerShdw dist="17961" dir="2700000" algn="ctr" rotWithShape="0">
              <a:schemeClr val="tx1">
                <a:gamma/>
                <a:shade val="60000"/>
                <a:invGamma/>
              </a:schemeClr>
            </a:outerShdw>
          </a:effectLst>
        </p:spPr>
      </p:cxnSp>
      <p:cxnSp>
        <p:nvCxnSpPr>
          <p:cNvPr id="4" name="直接箭头连接符 3"/>
          <p:cNvCxnSpPr/>
          <p:nvPr/>
        </p:nvCxnSpPr>
        <p:spPr bwMode="auto">
          <a:xfrm>
            <a:off x="3401870" y="1943835"/>
            <a:ext cx="548271" cy="274293"/>
          </a:xfrm>
          <a:prstGeom prst="straightConnector1">
            <a:avLst/>
          </a:prstGeom>
          <a:solidFill>
            <a:schemeClr val="accent1"/>
          </a:solidFill>
          <a:ln w="57150" cap="flat" cmpd="sng" algn="ctr">
            <a:solidFill>
              <a:srgbClr val="FF0000"/>
            </a:solidFill>
            <a:prstDash val="solid"/>
            <a:round/>
            <a:headEnd type="arrow" w="med" len="med"/>
            <a:tailEnd type="arrow" w="med" len="med"/>
          </a:ln>
          <a:effectLst>
            <a:outerShdw dist="17961" dir="2700000" algn="ctr" rotWithShape="0">
              <a:schemeClr val="tx1">
                <a:gamma/>
                <a:shade val="60000"/>
                <a:invGamma/>
              </a:schemeClr>
            </a:outerShdw>
          </a:effectLst>
        </p:spPr>
      </p:cxnSp>
      <p:cxnSp>
        <p:nvCxnSpPr>
          <p:cNvPr id="32" name="直接箭头连接符 31"/>
          <p:cNvCxnSpPr/>
          <p:nvPr/>
        </p:nvCxnSpPr>
        <p:spPr bwMode="auto">
          <a:xfrm>
            <a:off x="4662010" y="1413851"/>
            <a:ext cx="135015" cy="585065"/>
          </a:xfrm>
          <a:prstGeom prst="straightConnector1">
            <a:avLst/>
          </a:prstGeom>
          <a:solidFill>
            <a:schemeClr val="accent1"/>
          </a:solidFill>
          <a:ln w="57150" cap="flat" cmpd="sng" algn="ctr">
            <a:solidFill>
              <a:srgbClr val="FF0000"/>
            </a:solidFill>
            <a:prstDash val="solid"/>
            <a:round/>
            <a:headEnd type="arrow" w="med" len="med"/>
            <a:tailEnd type="arrow" w="med" len="med"/>
          </a:ln>
          <a:effectLst>
            <a:outerShdw dist="17961" dir="2700000" algn="ctr" rotWithShape="0">
              <a:schemeClr val="tx1">
                <a:gamma/>
                <a:shade val="60000"/>
                <a:invGamma/>
              </a:schemeClr>
            </a:outerShdw>
          </a:effectLst>
        </p:spPr>
      </p:cxnSp>
    </p:spTree>
    <p:extLst>
      <p:ext uri="{BB962C8B-B14F-4D97-AF65-F5344CB8AC3E}">
        <p14:creationId xmlns:p14="http://schemas.microsoft.com/office/powerpoint/2010/main" val="524684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ChangeArrowheads="1"/>
          </p:cNvSpPr>
          <p:nvPr/>
        </p:nvSpPr>
        <p:spPr bwMode="auto">
          <a:xfrm>
            <a:off x="1331640" y="10510"/>
            <a:ext cx="6480720" cy="801340"/>
          </a:xfrm>
          <a:prstGeom prst="rect">
            <a:avLst/>
          </a:prstGeom>
          <a:solidFill>
            <a:schemeClr val="bg1"/>
          </a:solidFill>
          <a:ln>
            <a:noFill/>
          </a:ln>
        </p:spPr>
        <p:txBody>
          <a:bodyPr anchor="ctr"/>
          <a:lstStyle/>
          <a:p>
            <a:pPr algn="ctr"/>
            <a:r>
              <a:rPr lang="en-US" altLang="zh-CN" sz="2800" b="1" dirty="0" smtClean="0">
                <a:latin typeface="Times New Roman" panose="02020603050405020304" pitchFamily="18" charset="0"/>
                <a:cs typeface="Times New Roman" panose="02020603050405020304" pitchFamily="18" charset="0"/>
              </a:rPr>
              <a:t>Future: Foundry</a:t>
            </a:r>
            <a:r>
              <a:rPr lang="en-US" altLang="zh-CN" sz="2400" b="1" dirty="0" smtClean="0">
                <a:latin typeface="Times New Roman" panose="02020603050405020304" pitchFamily="18" charset="0"/>
                <a:cs typeface="Times New Roman" panose="02020603050405020304" pitchFamily="18" charset="0"/>
              </a:rPr>
              <a:t> </a:t>
            </a:r>
            <a:r>
              <a:rPr lang="en-US" altLang="zh-CN" sz="2800" b="1" dirty="0" smtClean="0">
                <a:latin typeface="Times New Roman" panose="02020603050405020304" pitchFamily="18" charset="0"/>
                <a:cs typeface="Times New Roman" panose="02020603050405020304" pitchFamily="18" charset="0"/>
              </a:rPr>
              <a:t> as “Chain-store”</a:t>
            </a:r>
            <a:endParaRPr lang="en-US" altLang="zh-CN" sz="24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8695164" y="6577185"/>
            <a:ext cx="354584" cy="276999"/>
          </a:xfrm>
          <a:prstGeom prst="rect">
            <a:avLst/>
          </a:prstGeom>
          <a:solidFill>
            <a:schemeClr val="bg1"/>
          </a:solidFill>
        </p:spPr>
        <p:txBody>
          <a:bodyPr wrap="none" rtlCol="0">
            <a:spAutoFit/>
          </a:bodyPr>
          <a:lstStyle/>
          <a:p>
            <a:r>
              <a:rPr lang="en-US" altLang="zh-CN" sz="1200" b="0" dirty="0" smtClean="0"/>
              <a:t>22</a:t>
            </a:r>
            <a:endParaRPr lang="zh-CN" altLang="en-US" sz="1200" b="0" dirty="0"/>
          </a:p>
        </p:txBody>
      </p:sp>
      <p:sp>
        <p:nvSpPr>
          <p:cNvPr id="14" name="TextBox 16"/>
          <p:cNvSpPr txBox="1">
            <a:spLocks noChangeArrowheads="1"/>
          </p:cNvSpPr>
          <p:nvPr/>
        </p:nvSpPr>
        <p:spPr bwMode="auto">
          <a:xfrm>
            <a:off x="5148064" y="1052736"/>
            <a:ext cx="3348371" cy="2908489"/>
          </a:xfrm>
          <a:prstGeom prst="rect">
            <a:avLst/>
          </a:prstGeom>
          <a:solidFill>
            <a:schemeClr val="bg1"/>
          </a:solidFill>
          <a:ln w="9525">
            <a:solidFill>
              <a:srgbClr val="FF0000"/>
            </a:solidFill>
            <a:miter lim="800000"/>
            <a:headEnd/>
            <a:tailEnd/>
          </a:ln>
          <a:extLst/>
        </p:spPr>
        <p:txBody>
          <a:bodyPr wrap="square">
            <a:spAutoFit/>
          </a:bodyPr>
          <a:lstStyle>
            <a:lvl1pPr>
              <a:defRPr b="1">
                <a:solidFill>
                  <a:schemeClr val="tx1"/>
                </a:solidFill>
                <a:latin typeface="Arial" charset="0"/>
                <a:ea typeface="宋体" charset="-122"/>
              </a:defRPr>
            </a:lvl1pPr>
            <a:lvl2pPr marL="742950" indent="-285750">
              <a:defRPr b="1">
                <a:solidFill>
                  <a:schemeClr val="tx1"/>
                </a:solidFill>
                <a:latin typeface="Arial" charset="0"/>
                <a:ea typeface="宋体" charset="-122"/>
              </a:defRPr>
            </a:lvl2pPr>
            <a:lvl3pPr marL="1143000" indent="-228600">
              <a:defRPr b="1">
                <a:solidFill>
                  <a:schemeClr val="tx1"/>
                </a:solidFill>
                <a:latin typeface="Arial" charset="0"/>
                <a:ea typeface="宋体" charset="-122"/>
              </a:defRPr>
            </a:lvl3pPr>
            <a:lvl4pPr marL="1600200" indent="-228600">
              <a:defRPr b="1">
                <a:solidFill>
                  <a:schemeClr val="tx1"/>
                </a:solidFill>
                <a:latin typeface="Arial" charset="0"/>
                <a:ea typeface="宋体" charset="-122"/>
              </a:defRPr>
            </a:lvl4pPr>
            <a:lvl5pPr marL="2057400" indent="-228600">
              <a:defRPr b="1">
                <a:solidFill>
                  <a:schemeClr val="tx1"/>
                </a:solidFill>
                <a:latin typeface="Arial" charset="0"/>
                <a:ea typeface="宋体" charset="-122"/>
              </a:defRPr>
            </a:lvl5pPr>
            <a:lvl6pPr marL="2514600" indent="-228600" algn="ctr" eaLnBrk="0" fontAlgn="base" hangingPunct="0">
              <a:lnSpc>
                <a:spcPct val="90000"/>
              </a:lnSpc>
              <a:spcBef>
                <a:spcPct val="0"/>
              </a:spcBef>
              <a:spcAft>
                <a:spcPct val="0"/>
              </a:spcAft>
              <a:defRPr b="1">
                <a:solidFill>
                  <a:schemeClr val="tx1"/>
                </a:solidFill>
                <a:latin typeface="Arial" charset="0"/>
                <a:ea typeface="宋体" charset="-122"/>
              </a:defRPr>
            </a:lvl6pPr>
            <a:lvl7pPr marL="2971800" indent="-228600" algn="ctr" eaLnBrk="0" fontAlgn="base" hangingPunct="0">
              <a:lnSpc>
                <a:spcPct val="90000"/>
              </a:lnSpc>
              <a:spcBef>
                <a:spcPct val="0"/>
              </a:spcBef>
              <a:spcAft>
                <a:spcPct val="0"/>
              </a:spcAft>
              <a:defRPr b="1">
                <a:solidFill>
                  <a:schemeClr val="tx1"/>
                </a:solidFill>
                <a:latin typeface="Arial" charset="0"/>
                <a:ea typeface="宋体" charset="-122"/>
              </a:defRPr>
            </a:lvl7pPr>
            <a:lvl8pPr marL="3429000" indent="-228600" algn="ctr" eaLnBrk="0" fontAlgn="base" hangingPunct="0">
              <a:lnSpc>
                <a:spcPct val="90000"/>
              </a:lnSpc>
              <a:spcBef>
                <a:spcPct val="0"/>
              </a:spcBef>
              <a:spcAft>
                <a:spcPct val="0"/>
              </a:spcAft>
              <a:defRPr b="1">
                <a:solidFill>
                  <a:schemeClr val="tx1"/>
                </a:solidFill>
                <a:latin typeface="Arial" charset="0"/>
                <a:ea typeface="宋体" charset="-122"/>
              </a:defRPr>
            </a:lvl8pPr>
            <a:lvl9pPr marL="3886200" indent="-228600" algn="ctr" eaLnBrk="0" fontAlgn="base" hangingPunct="0">
              <a:lnSpc>
                <a:spcPct val="90000"/>
              </a:lnSpc>
              <a:spcBef>
                <a:spcPct val="0"/>
              </a:spcBef>
              <a:spcAft>
                <a:spcPct val="0"/>
              </a:spcAft>
              <a:defRPr b="1">
                <a:solidFill>
                  <a:schemeClr val="tx1"/>
                </a:solidFill>
                <a:latin typeface="Arial" charset="0"/>
                <a:ea typeface="宋体" charset="-122"/>
              </a:defRPr>
            </a:lvl9pPr>
          </a:lstStyle>
          <a:p>
            <a:pPr algn="l">
              <a:defRPr/>
            </a:pPr>
            <a:r>
              <a:rPr lang="en-US" altLang="zh-CN" sz="2000" i="1" dirty="0" smtClean="0">
                <a:solidFill>
                  <a:srgbClr val="C00000"/>
                </a:solidFill>
                <a:latin typeface="Times New Roman" panose="02020603050405020304" pitchFamily="18" charset="0"/>
                <a:cs typeface="Times New Roman" panose="02020603050405020304" pitchFamily="18" charset="0"/>
              </a:rPr>
              <a:t>Foundry Chain-store:</a:t>
            </a:r>
            <a:endParaRPr lang="en-US" altLang="zh-CN" sz="2000" i="1" dirty="0" smtClean="0">
              <a:latin typeface="Times New Roman" panose="02020603050405020304" pitchFamily="18" charset="0"/>
              <a:cs typeface="Times New Roman" panose="02020603050405020304" pitchFamily="18" charset="0"/>
            </a:endParaRPr>
          </a:p>
          <a:p>
            <a:pPr>
              <a:spcBef>
                <a:spcPts val="600"/>
              </a:spcBef>
              <a:defRPr/>
            </a:pPr>
            <a:r>
              <a:rPr lang="en-US" altLang="zh-CN" i="1" dirty="0" smtClean="0">
                <a:solidFill>
                  <a:srgbClr val="C00000"/>
                </a:solidFill>
                <a:latin typeface="Times New Roman" panose="02020603050405020304" pitchFamily="18" charset="0"/>
                <a:cs typeface="Times New Roman" panose="02020603050405020304" pitchFamily="18" charset="0"/>
              </a:rPr>
              <a:t>- </a:t>
            </a:r>
            <a:r>
              <a:rPr lang="en-US" altLang="zh-CN" b="0" dirty="0" smtClean="0">
                <a:solidFill>
                  <a:srgbClr val="C00000"/>
                </a:solidFill>
                <a:latin typeface="Times New Roman" panose="02020603050405020304" pitchFamily="18" charset="0"/>
                <a:cs typeface="Times New Roman" panose="02020603050405020304" pitchFamily="18" charset="0"/>
              </a:rPr>
              <a:t>“</a:t>
            </a:r>
            <a:r>
              <a:rPr lang="en-US" altLang="zh-CN" i="1" dirty="0" smtClean="0">
                <a:solidFill>
                  <a:srgbClr val="C00000"/>
                </a:solidFill>
                <a:latin typeface="Times New Roman" panose="02020603050405020304" pitchFamily="18" charset="0"/>
                <a:cs typeface="Times New Roman" panose="02020603050405020304" pitchFamily="18" charset="0"/>
              </a:rPr>
              <a:t>Foundry chain </a:t>
            </a:r>
            <a:r>
              <a:rPr lang="en-US" altLang="zh-CN" i="1" dirty="0">
                <a:solidFill>
                  <a:srgbClr val="C00000"/>
                </a:solidFill>
                <a:latin typeface="Times New Roman" panose="02020603050405020304" pitchFamily="18" charset="0"/>
                <a:cs typeface="Times New Roman" panose="02020603050405020304" pitchFamily="18" charset="0"/>
              </a:rPr>
              <a:t>store</a:t>
            </a:r>
            <a:r>
              <a:rPr lang="en-US" altLang="zh-CN" b="0" dirty="0" smtClean="0">
                <a:latin typeface="Times New Roman" panose="02020603050405020304" pitchFamily="18" charset="0"/>
                <a:cs typeface="Times New Roman" panose="02020603050405020304" pitchFamily="18" charset="0"/>
              </a:rPr>
              <a:t>”: </a:t>
            </a:r>
            <a:r>
              <a:rPr lang="en-US" altLang="zh-CN" sz="1400" b="0" dirty="0" smtClean="0">
                <a:latin typeface="Times New Roman" panose="02020603050405020304" pitchFamily="18" charset="0"/>
                <a:cs typeface="Times New Roman" panose="02020603050405020304" pitchFamily="18" charset="0"/>
              </a:rPr>
              <a:t>by License </a:t>
            </a:r>
            <a:r>
              <a:rPr lang="en-US" altLang="zh-CN" sz="1400" b="0" dirty="0">
                <a:latin typeface="Times New Roman" panose="02020603050405020304" pitchFamily="18" charset="0"/>
                <a:cs typeface="Times New Roman" panose="02020603050405020304" pitchFamily="18" charset="0"/>
              </a:rPr>
              <a:t>+  R</a:t>
            </a:r>
            <a:r>
              <a:rPr lang="en-US" altLang="zh-CN" sz="1400" b="0" dirty="0" smtClean="0">
                <a:latin typeface="Times New Roman" panose="02020603050405020304" pitchFamily="18" charset="0"/>
                <a:cs typeface="Times New Roman" panose="02020603050405020304" pitchFamily="18" charset="0"/>
              </a:rPr>
              <a:t>oyalty</a:t>
            </a:r>
            <a:r>
              <a:rPr lang="en-US" altLang="zh-CN" sz="1400" b="0" dirty="0">
                <a:latin typeface="Times New Roman" panose="02020603050405020304" pitchFamily="18" charset="0"/>
                <a:cs typeface="Times New Roman" panose="02020603050405020304" pitchFamily="18" charset="0"/>
              </a:rPr>
              <a:t>, </a:t>
            </a:r>
            <a:r>
              <a:rPr lang="en-US" altLang="zh-CN" sz="1400" b="0" dirty="0" smtClean="0">
                <a:latin typeface="Times New Roman" panose="02020603050405020304" pitchFamily="18" charset="0"/>
                <a:cs typeface="Times New Roman" panose="02020603050405020304" pitchFamily="18" charset="0"/>
              </a:rPr>
              <a:t>etc</a:t>
            </a:r>
            <a:r>
              <a:rPr lang="en-US" altLang="zh-CN" b="0" dirty="0" smtClean="0">
                <a:latin typeface="Times New Roman" panose="02020603050405020304" pitchFamily="18" charset="0"/>
                <a:cs typeface="Times New Roman" panose="02020603050405020304" pitchFamily="18" charset="0"/>
              </a:rPr>
              <a:t>.</a:t>
            </a:r>
          </a:p>
          <a:p>
            <a:pPr algn="l">
              <a:defRPr/>
            </a:pPr>
            <a:r>
              <a:rPr lang="en-US" altLang="zh-CN" i="1" dirty="0" smtClean="0">
                <a:solidFill>
                  <a:srgbClr val="C00000"/>
                </a:solidFill>
                <a:latin typeface="Times New Roman" panose="02020603050405020304" pitchFamily="18" charset="0"/>
                <a:cs typeface="Times New Roman" panose="02020603050405020304" pitchFamily="18" charset="0"/>
              </a:rPr>
              <a:t>- High quality and low cost</a:t>
            </a:r>
            <a:r>
              <a:rPr lang="en-US" altLang="zh-CN" b="0" dirty="0" smtClean="0">
                <a:latin typeface="Times New Roman" panose="02020603050405020304" pitchFamily="18" charset="0"/>
                <a:cs typeface="Times New Roman" panose="02020603050405020304" pitchFamily="18" charset="0"/>
              </a:rPr>
              <a:t>: sharing technology, common SPICE models/PDK, </a:t>
            </a:r>
            <a:r>
              <a:rPr lang="en-US" altLang="zh-CN" b="0" dirty="0" err="1" smtClean="0">
                <a:latin typeface="Times New Roman" panose="02020603050405020304" pitchFamily="18" charset="0"/>
                <a:cs typeface="Times New Roman" panose="02020603050405020304" pitchFamily="18" charset="0"/>
              </a:rPr>
              <a:t>std</a:t>
            </a:r>
            <a:r>
              <a:rPr lang="en-US" altLang="zh-CN" b="0" dirty="0" smtClean="0">
                <a:latin typeface="Times New Roman" panose="02020603050405020304" pitchFamily="18" charset="0"/>
                <a:cs typeface="Times New Roman" panose="02020603050405020304" pitchFamily="18" charset="0"/>
              </a:rPr>
              <a:t> library, IP’s, …etc. </a:t>
            </a:r>
          </a:p>
          <a:p>
            <a:pPr>
              <a:defRPr/>
            </a:pPr>
            <a:r>
              <a:rPr lang="en-US" altLang="zh-CN" i="1" dirty="0" smtClean="0">
                <a:solidFill>
                  <a:srgbClr val="C00000"/>
                </a:solidFill>
                <a:latin typeface="Times New Roman" panose="02020603050405020304" pitchFamily="18" charset="0"/>
                <a:cs typeface="Times New Roman" panose="02020603050405020304" pitchFamily="18" charset="0"/>
              </a:rPr>
              <a:t>- “</a:t>
            </a:r>
            <a:r>
              <a:rPr lang="en-US" altLang="zh-CN" i="1" dirty="0">
                <a:solidFill>
                  <a:srgbClr val="C00000"/>
                </a:solidFill>
                <a:latin typeface="Times New Roman" panose="02020603050405020304" pitchFamily="18" charset="0"/>
                <a:cs typeface="Times New Roman" panose="02020603050405020304" pitchFamily="18" charset="0"/>
              </a:rPr>
              <a:t>W</a:t>
            </a:r>
            <a:r>
              <a:rPr lang="en-US" altLang="zh-CN" i="1" dirty="0" smtClean="0">
                <a:solidFill>
                  <a:srgbClr val="C00000"/>
                </a:solidFill>
                <a:latin typeface="Times New Roman" panose="02020603050405020304" pitchFamily="18" charset="0"/>
                <a:cs typeface="Times New Roman" panose="02020603050405020304" pitchFamily="18" charset="0"/>
              </a:rPr>
              <a:t>in-win”</a:t>
            </a:r>
            <a:r>
              <a:rPr lang="en-US" altLang="zh-CN" b="0" dirty="0" smtClean="0">
                <a:latin typeface="Times New Roman" panose="02020603050405020304" pitchFamily="18" charset="0"/>
                <a:cs typeface="Times New Roman" panose="02020603050405020304" pitchFamily="18" charset="0"/>
              </a:rPr>
              <a:t>: for </a:t>
            </a:r>
            <a:r>
              <a:rPr lang="en-US" altLang="zh-CN" sz="1600" b="0" dirty="0" smtClean="0">
                <a:latin typeface="Times New Roman" panose="02020603050405020304" pitchFamily="18" charset="0"/>
                <a:cs typeface="Times New Roman" panose="02020603050405020304" pitchFamily="18" charset="0"/>
              </a:rPr>
              <a:t>Customers,</a:t>
            </a:r>
            <a:r>
              <a:rPr lang="en-US" altLang="zh-CN" sz="1400" i="1" dirty="0" smtClean="0">
                <a:latin typeface="Times New Roman" panose="02020603050405020304" pitchFamily="18" charset="0"/>
                <a:cs typeface="Times New Roman" panose="02020603050405020304" pitchFamily="18" charset="0"/>
              </a:rPr>
              <a:t> </a:t>
            </a:r>
            <a:r>
              <a:rPr lang="en-US" altLang="zh-CN" sz="1400" i="1" dirty="0" smtClean="0">
                <a:solidFill>
                  <a:srgbClr val="C00000"/>
                </a:solidFill>
                <a:latin typeface="Times New Roman" panose="02020603050405020304" pitchFamily="18" charset="0"/>
                <a:cs typeface="Times New Roman" panose="02020603050405020304" pitchFamily="18" charset="0"/>
              </a:rPr>
              <a:t> </a:t>
            </a:r>
            <a:r>
              <a:rPr lang="en-US" altLang="zh-CN" sz="1400" b="0" dirty="0" smtClean="0">
                <a:latin typeface="Times New Roman" panose="02020603050405020304" pitchFamily="18" charset="0"/>
                <a:cs typeface="Times New Roman" panose="02020603050405020304" pitchFamily="18" charset="0"/>
              </a:rPr>
              <a:t>i.e. customer can </a:t>
            </a:r>
            <a:r>
              <a:rPr lang="en-US" altLang="zh-CN" sz="1400" b="0" dirty="0">
                <a:latin typeface="Times New Roman" panose="02020603050405020304" pitchFamily="18" charset="0"/>
                <a:cs typeface="Times New Roman" panose="02020603050405020304" pitchFamily="18" charset="0"/>
              </a:rPr>
              <a:t>a</a:t>
            </a:r>
            <a:r>
              <a:rPr lang="en-US" altLang="zh-CN" sz="1400" b="0" dirty="0" smtClean="0">
                <a:latin typeface="Times New Roman" panose="02020603050405020304" pitchFamily="18" charset="0"/>
                <a:cs typeface="Times New Roman" panose="02020603050405020304" pitchFamily="18" charset="0"/>
              </a:rPr>
              <a:t>ccess </a:t>
            </a:r>
            <a:r>
              <a:rPr lang="en-US" altLang="zh-CN" sz="1400" b="0" dirty="0" err="1" smtClean="0">
                <a:latin typeface="Times New Roman" panose="02020603050405020304" pitchFamily="18" charset="0"/>
                <a:cs typeface="Times New Roman" panose="02020603050405020304" pitchFamily="18" charset="0"/>
              </a:rPr>
              <a:t>Fab’s</a:t>
            </a:r>
            <a:r>
              <a:rPr lang="en-US" altLang="zh-CN" sz="1400" b="0" dirty="0" smtClean="0">
                <a:latin typeface="Times New Roman" panose="02020603050405020304" pitchFamily="18" charset="0"/>
                <a:cs typeface="Times New Roman" panose="02020603050405020304" pitchFamily="18" charset="0"/>
              </a:rPr>
              <a:t> </a:t>
            </a:r>
            <a:r>
              <a:rPr lang="en-US" altLang="zh-CN" sz="1400" b="0" dirty="0">
                <a:latin typeface="Times New Roman" panose="02020603050405020304" pitchFamily="18" charset="0"/>
                <a:cs typeface="Times New Roman" panose="02020603050405020304" pitchFamily="18" charset="0"/>
              </a:rPr>
              <a:t>everywhere with lower </a:t>
            </a:r>
            <a:r>
              <a:rPr lang="en-US" altLang="zh-CN" sz="1400" b="0" dirty="0" smtClean="0">
                <a:latin typeface="Times New Roman" panose="02020603050405020304" pitchFamily="18" charset="0"/>
                <a:cs typeface="Times New Roman" panose="02020603050405020304" pitchFamily="18" charset="0"/>
              </a:rPr>
              <a:t>cost, fast time-to-market, etc.)</a:t>
            </a:r>
            <a:r>
              <a:rPr lang="en-US" altLang="zh-CN" b="0" dirty="0" smtClean="0">
                <a:latin typeface="Times New Roman" panose="02020603050405020304" pitchFamily="18" charset="0"/>
                <a:cs typeface="Times New Roman" panose="02020603050405020304" pitchFamily="18" charset="0"/>
              </a:rPr>
              <a:t>.</a:t>
            </a:r>
          </a:p>
        </p:txBody>
      </p:sp>
      <p:grpSp>
        <p:nvGrpSpPr>
          <p:cNvPr id="3" name="组合 2"/>
          <p:cNvGrpSpPr/>
          <p:nvPr/>
        </p:nvGrpSpPr>
        <p:grpSpPr>
          <a:xfrm>
            <a:off x="1106615" y="953725"/>
            <a:ext cx="3735415" cy="3053745"/>
            <a:chOff x="5223796" y="818710"/>
            <a:chExt cx="3263639" cy="2603695"/>
          </a:xfrm>
        </p:grpSpPr>
        <p:grpSp>
          <p:nvGrpSpPr>
            <p:cNvPr id="8" name="组合 7"/>
            <p:cNvGrpSpPr/>
            <p:nvPr/>
          </p:nvGrpSpPr>
          <p:grpSpPr>
            <a:xfrm>
              <a:off x="6154669" y="1125189"/>
              <a:ext cx="2332766" cy="2297216"/>
              <a:chOff x="1403648" y="1275800"/>
              <a:chExt cx="1956693" cy="1844738"/>
            </a:xfrm>
          </p:grpSpPr>
          <p:sp>
            <p:nvSpPr>
              <p:cNvPr id="2" name="椭圆 1"/>
              <p:cNvSpPr/>
              <p:nvPr/>
            </p:nvSpPr>
            <p:spPr bwMode="auto">
              <a:xfrm>
                <a:off x="1403648" y="1275800"/>
                <a:ext cx="1956693" cy="1844738"/>
              </a:xfrm>
              <a:prstGeom prst="ellipse">
                <a:avLst/>
              </a:prstGeom>
              <a:solidFill>
                <a:srgbClr val="FFFF0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lstStyle/>
              <a:p>
                <a:pPr algn="l" eaLnBrk="1" hangingPunct="1">
                  <a:lnSpc>
                    <a:spcPct val="100000"/>
                  </a:lnSpc>
                  <a:buFont typeface="Arial" pitchFamily="34" charset="0"/>
                  <a:buNone/>
                  <a:defRPr/>
                </a:pPr>
                <a:endParaRPr lang="zh-CN" altLang="en-US" b="0">
                  <a:latin typeface="Arial" pitchFamily="34" charset="0"/>
                  <a:ea typeface="宋体" pitchFamily="2" charset="-122"/>
                  <a:cs typeface="Times New Roman" pitchFamily="18" charset="0"/>
                </a:endParaRPr>
              </a:p>
            </p:txBody>
          </p:sp>
          <p:sp>
            <p:nvSpPr>
              <p:cNvPr id="9222" name="TextBox 20"/>
              <p:cNvSpPr txBox="1">
                <a:spLocks noChangeArrowheads="1"/>
              </p:cNvSpPr>
              <p:nvPr/>
            </p:nvSpPr>
            <p:spPr bwMode="auto">
              <a:xfrm>
                <a:off x="1623860" y="1680216"/>
                <a:ext cx="1736481" cy="86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charset="0"/>
                    <a:ea typeface="宋体" charset="-122"/>
                  </a:defRPr>
                </a:lvl1pPr>
                <a:lvl2pPr marL="742950" indent="-285750">
                  <a:defRPr b="1">
                    <a:solidFill>
                      <a:schemeClr val="tx1"/>
                    </a:solidFill>
                    <a:latin typeface="Arial" charset="0"/>
                    <a:ea typeface="宋体" charset="-122"/>
                  </a:defRPr>
                </a:lvl2pPr>
                <a:lvl3pPr marL="1143000" indent="-228600">
                  <a:defRPr b="1">
                    <a:solidFill>
                      <a:schemeClr val="tx1"/>
                    </a:solidFill>
                    <a:latin typeface="Arial" charset="0"/>
                    <a:ea typeface="宋体" charset="-122"/>
                  </a:defRPr>
                </a:lvl3pPr>
                <a:lvl4pPr marL="1600200" indent="-228600">
                  <a:defRPr b="1">
                    <a:solidFill>
                      <a:schemeClr val="tx1"/>
                    </a:solidFill>
                    <a:latin typeface="Arial" charset="0"/>
                    <a:ea typeface="宋体" charset="-122"/>
                  </a:defRPr>
                </a:lvl4pPr>
                <a:lvl5pPr marL="2057400" indent="-228600">
                  <a:defRPr b="1">
                    <a:solidFill>
                      <a:schemeClr val="tx1"/>
                    </a:solidFill>
                    <a:latin typeface="Arial" charset="0"/>
                    <a:ea typeface="宋体" charset="-122"/>
                  </a:defRPr>
                </a:lvl5pPr>
                <a:lvl6pPr marL="2514600" indent="-228600" algn="ctr" eaLnBrk="0" fontAlgn="base" hangingPunct="0">
                  <a:lnSpc>
                    <a:spcPct val="90000"/>
                  </a:lnSpc>
                  <a:spcBef>
                    <a:spcPct val="0"/>
                  </a:spcBef>
                  <a:spcAft>
                    <a:spcPct val="0"/>
                  </a:spcAft>
                  <a:defRPr b="1">
                    <a:solidFill>
                      <a:schemeClr val="tx1"/>
                    </a:solidFill>
                    <a:latin typeface="Arial" charset="0"/>
                    <a:ea typeface="宋体" charset="-122"/>
                  </a:defRPr>
                </a:lvl6pPr>
                <a:lvl7pPr marL="2971800" indent="-228600" algn="ctr" eaLnBrk="0" fontAlgn="base" hangingPunct="0">
                  <a:lnSpc>
                    <a:spcPct val="90000"/>
                  </a:lnSpc>
                  <a:spcBef>
                    <a:spcPct val="0"/>
                  </a:spcBef>
                  <a:spcAft>
                    <a:spcPct val="0"/>
                  </a:spcAft>
                  <a:defRPr b="1">
                    <a:solidFill>
                      <a:schemeClr val="tx1"/>
                    </a:solidFill>
                    <a:latin typeface="Arial" charset="0"/>
                    <a:ea typeface="宋体" charset="-122"/>
                  </a:defRPr>
                </a:lvl7pPr>
                <a:lvl8pPr marL="3429000" indent="-228600" algn="ctr" eaLnBrk="0" fontAlgn="base" hangingPunct="0">
                  <a:lnSpc>
                    <a:spcPct val="90000"/>
                  </a:lnSpc>
                  <a:spcBef>
                    <a:spcPct val="0"/>
                  </a:spcBef>
                  <a:spcAft>
                    <a:spcPct val="0"/>
                  </a:spcAft>
                  <a:defRPr b="1">
                    <a:solidFill>
                      <a:schemeClr val="tx1"/>
                    </a:solidFill>
                    <a:latin typeface="Arial" charset="0"/>
                    <a:ea typeface="宋体" charset="-122"/>
                  </a:defRPr>
                </a:lvl8pPr>
                <a:lvl9pPr marL="3886200" indent="-228600" algn="ctr" eaLnBrk="0" fontAlgn="base" hangingPunct="0">
                  <a:lnSpc>
                    <a:spcPct val="90000"/>
                  </a:lnSpc>
                  <a:spcBef>
                    <a:spcPct val="0"/>
                  </a:spcBef>
                  <a:spcAft>
                    <a:spcPct val="0"/>
                  </a:spcAft>
                  <a:defRPr b="1">
                    <a:solidFill>
                      <a:schemeClr val="tx1"/>
                    </a:solidFill>
                    <a:latin typeface="Arial" charset="0"/>
                    <a:ea typeface="宋体" charset="-122"/>
                  </a:defRPr>
                </a:lvl9pPr>
              </a:lstStyle>
              <a:p>
                <a:r>
                  <a:rPr lang="en-US" altLang="zh-CN" sz="1600" dirty="0" smtClean="0">
                    <a:solidFill>
                      <a:srgbClr val="FF0000"/>
                    </a:solidFill>
                    <a:latin typeface="Times New Roman" panose="02020603050405020304" pitchFamily="18" charset="0"/>
                    <a:cs typeface="Times New Roman" panose="02020603050405020304" pitchFamily="18" charset="0"/>
                  </a:rPr>
                  <a:t>Foundry Chain-store</a:t>
                </a:r>
                <a:r>
                  <a:rPr lang="en-US" altLang="zh-CN" sz="1600" dirty="0" smtClean="0">
                    <a:latin typeface="Times New Roman" panose="02020603050405020304" pitchFamily="18" charset="0"/>
                    <a:cs typeface="Times New Roman" panose="02020603050405020304" pitchFamily="18" charset="0"/>
                  </a:rPr>
                  <a:t>:</a:t>
                </a:r>
              </a:p>
              <a:p>
                <a:r>
                  <a:rPr lang="en-US" altLang="zh-CN" sz="1200" dirty="0" smtClean="0">
                    <a:latin typeface="Times New Roman" panose="02020603050405020304" pitchFamily="18" charset="0"/>
                    <a:cs typeface="Times New Roman" panose="02020603050405020304" pitchFamily="18" charset="0"/>
                  </a:rPr>
                  <a:t>- Share same technology; Models, PDK, standard library, IP’s, Testing, … etc.</a:t>
                </a:r>
                <a:endParaRPr lang="en-US" altLang="zh-CN" sz="1200" dirty="0">
                  <a:latin typeface="Times New Roman" panose="02020603050405020304" pitchFamily="18" charset="0"/>
                  <a:cs typeface="Times New Roman" panose="02020603050405020304" pitchFamily="18" charset="0"/>
                </a:endParaRPr>
              </a:p>
              <a:p>
                <a:r>
                  <a:rPr lang="en-US" altLang="zh-CN" sz="1200" dirty="0" smtClean="0">
                    <a:latin typeface="Times New Roman" panose="02020603050405020304" pitchFamily="18" charset="0"/>
                    <a:cs typeface="Times New Roman" panose="02020603050405020304" pitchFamily="18" charset="0"/>
                  </a:rPr>
                  <a:t>- Low RD cost;</a:t>
                </a:r>
              </a:p>
              <a:p>
                <a:r>
                  <a:rPr lang="en-US" altLang="zh-CN" sz="1200" dirty="0" smtClean="0">
                    <a:latin typeface="Times New Roman" panose="02020603050405020304" pitchFamily="18" charset="0"/>
                    <a:cs typeface="Times New Roman" panose="02020603050405020304" pitchFamily="18" charset="0"/>
                  </a:rPr>
                  <a:t>- High Quality;</a:t>
                </a:r>
              </a:p>
            </p:txBody>
          </p:sp>
        </p:grpSp>
        <p:cxnSp>
          <p:nvCxnSpPr>
            <p:cNvPr id="4" name="直接箭头连接符 3"/>
            <p:cNvCxnSpPr/>
            <p:nvPr/>
          </p:nvCxnSpPr>
          <p:spPr bwMode="auto">
            <a:xfrm>
              <a:off x="6226677" y="1126487"/>
              <a:ext cx="605284" cy="495786"/>
            </a:xfrm>
            <a:prstGeom prst="straightConnector1">
              <a:avLst/>
            </a:prstGeom>
            <a:solidFill>
              <a:schemeClr val="accent1"/>
            </a:solidFill>
            <a:ln w="57150" cap="flat" cmpd="sng" algn="ctr">
              <a:solidFill>
                <a:srgbClr val="FF0000"/>
              </a:solidFill>
              <a:prstDash val="solid"/>
              <a:round/>
              <a:headEnd type="none" w="med" len="med"/>
              <a:tailEnd type="arrow" w="med" len="med"/>
            </a:ln>
            <a:effectLst>
              <a:outerShdw dist="17961" dir="2700000" algn="ctr" rotWithShape="0">
                <a:schemeClr val="tx1">
                  <a:gamma/>
                  <a:shade val="60000"/>
                  <a:invGamma/>
                </a:schemeClr>
              </a:outerShdw>
            </a:effectLst>
          </p:spPr>
        </p:cxnSp>
        <p:sp>
          <p:nvSpPr>
            <p:cNvPr id="6" name="TextBox 5"/>
            <p:cNvSpPr txBox="1"/>
            <p:nvPr/>
          </p:nvSpPr>
          <p:spPr>
            <a:xfrm flipH="1">
              <a:off x="5463201" y="818710"/>
              <a:ext cx="1146897" cy="288659"/>
            </a:xfrm>
            <a:prstGeom prst="rect">
              <a:avLst/>
            </a:prstGeom>
            <a:noFill/>
          </p:spPr>
          <p:txBody>
            <a:bodyPr wrap="square" rtlCol="0">
              <a:spAutoFit/>
            </a:bodyPr>
            <a:lstStyle/>
            <a:p>
              <a:r>
                <a:rPr lang="en-US" altLang="zh-CN" sz="1600" b="1" dirty="0" smtClean="0">
                  <a:latin typeface="Times New Roman" panose="02020603050405020304" pitchFamily="18" charset="0"/>
                  <a:cs typeface="Times New Roman" panose="02020603050405020304" pitchFamily="18" charset="0"/>
                </a:rPr>
                <a:t>Foundry-1</a:t>
              </a:r>
              <a:endParaRPr lang="zh-CN" altLang="en-US" sz="16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flipH="1">
              <a:off x="5223796" y="1622273"/>
              <a:ext cx="1146897" cy="288659"/>
            </a:xfrm>
            <a:prstGeom prst="rect">
              <a:avLst/>
            </a:prstGeom>
            <a:noFill/>
          </p:spPr>
          <p:txBody>
            <a:bodyPr wrap="square" rtlCol="0">
              <a:spAutoFit/>
            </a:bodyPr>
            <a:lstStyle/>
            <a:p>
              <a:r>
                <a:rPr lang="en-US" altLang="zh-CN" sz="1600" b="1" dirty="0" smtClean="0">
                  <a:latin typeface="Times New Roman" panose="02020603050405020304" pitchFamily="18" charset="0"/>
                  <a:cs typeface="Times New Roman" panose="02020603050405020304" pitchFamily="18" charset="0"/>
                </a:rPr>
                <a:t>Foundry-2</a:t>
              </a:r>
              <a:endParaRPr lang="zh-CN" altLang="en-US" sz="1600" b="1" dirty="0">
                <a:latin typeface="Times New Roman" panose="02020603050405020304" pitchFamily="18" charset="0"/>
                <a:cs typeface="Times New Roman" panose="02020603050405020304" pitchFamily="18" charset="0"/>
              </a:endParaRPr>
            </a:p>
          </p:txBody>
        </p:sp>
        <p:sp>
          <p:nvSpPr>
            <p:cNvPr id="16" name="TextBox 15"/>
            <p:cNvSpPr txBox="1"/>
            <p:nvPr/>
          </p:nvSpPr>
          <p:spPr>
            <a:xfrm flipH="1">
              <a:off x="5237714" y="2945711"/>
              <a:ext cx="1146897" cy="288659"/>
            </a:xfrm>
            <a:prstGeom prst="rect">
              <a:avLst/>
            </a:prstGeom>
            <a:noFill/>
          </p:spPr>
          <p:txBody>
            <a:bodyPr wrap="square" rtlCol="0">
              <a:spAutoFit/>
            </a:bodyPr>
            <a:lstStyle/>
            <a:p>
              <a:r>
                <a:rPr lang="en-US" altLang="zh-CN" sz="1600" b="1" dirty="0" smtClean="0">
                  <a:latin typeface="Times New Roman" panose="02020603050405020304" pitchFamily="18" charset="0"/>
                  <a:cs typeface="Times New Roman" panose="02020603050405020304" pitchFamily="18" charset="0"/>
                </a:rPr>
                <a:t>Foundry-n</a:t>
              </a:r>
              <a:endParaRPr lang="zh-CN" altLang="en-US" sz="1600" b="1" dirty="0">
                <a:latin typeface="Times New Roman" panose="02020603050405020304" pitchFamily="18" charset="0"/>
                <a:cs typeface="Times New Roman" panose="02020603050405020304" pitchFamily="18" charset="0"/>
              </a:endParaRPr>
            </a:p>
          </p:txBody>
        </p:sp>
        <p:cxnSp>
          <p:nvCxnSpPr>
            <p:cNvPr id="17" name="直接箭头连接符 16"/>
            <p:cNvCxnSpPr/>
            <p:nvPr/>
          </p:nvCxnSpPr>
          <p:spPr bwMode="auto">
            <a:xfrm>
              <a:off x="5963309" y="1930050"/>
              <a:ext cx="479392" cy="343747"/>
            </a:xfrm>
            <a:prstGeom prst="straightConnector1">
              <a:avLst/>
            </a:prstGeom>
            <a:solidFill>
              <a:schemeClr val="accent1"/>
            </a:solidFill>
            <a:ln w="57150" cap="flat" cmpd="sng" algn="ctr">
              <a:solidFill>
                <a:srgbClr val="FF0000"/>
              </a:solidFill>
              <a:prstDash val="solid"/>
              <a:round/>
              <a:headEnd type="none" w="med" len="med"/>
              <a:tailEnd type="arrow" w="med" len="med"/>
            </a:ln>
            <a:effectLst>
              <a:outerShdw dist="17961" dir="2700000" algn="ctr" rotWithShape="0">
                <a:schemeClr val="tx1">
                  <a:gamma/>
                  <a:shade val="60000"/>
                  <a:invGamma/>
                </a:schemeClr>
              </a:outerShdw>
            </a:effectLst>
          </p:spPr>
        </p:cxnSp>
        <p:cxnSp>
          <p:nvCxnSpPr>
            <p:cNvPr id="22" name="直接箭头连接符 21"/>
            <p:cNvCxnSpPr/>
            <p:nvPr/>
          </p:nvCxnSpPr>
          <p:spPr bwMode="auto">
            <a:xfrm flipV="1">
              <a:off x="6237185" y="2888941"/>
              <a:ext cx="389382" cy="225024"/>
            </a:xfrm>
            <a:prstGeom prst="straightConnector1">
              <a:avLst/>
            </a:prstGeom>
            <a:solidFill>
              <a:schemeClr val="accent1"/>
            </a:solidFill>
            <a:ln w="57150" cap="flat" cmpd="sng" algn="ctr">
              <a:solidFill>
                <a:srgbClr val="FF0000"/>
              </a:solidFill>
              <a:prstDash val="solid"/>
              <a:round/>
              <a:headEnd type="none" w="med" len="med"/>
              <a:tailEnd type="arrow" w="med" len="med"/>
            </a:ln>
            <a:effectLst>
              <a:outerShdw dist="17961" dir="2700000" algn="ctr" rotWithShape="0">
                <a:schemeClr val="tx1">
                  <a:gamma/>
                  <a:shade val="60000"/>
                  <a:invGamma/>
                </a:schemeClr>
              </a:outerShdw>
            </a:effectLst>
          </p:spPr>
        </p:cxnSp>
        <p:cxnSp>
          <p:nvCxnSpPr>
            <p:cNvPr id="21" name="直接连接符 20"/>
            <p:cNvCxnSpPr/>
            <p:nvPr/>
          </p:nvCxnSpPr>
          <p:spPr bwMode="auto">
            <a:xfrm>
              <a:off x="5797244" y="2273797"/>
              <a:ext cx="0" cy="481581"/>
            </a:xfrm>
            <a:prstGeom prst="line">
              <a:avLst/>
            </a:prstGeom>
            <a:noFill/>
            <a:ln w="38100" cap="rnd" cmpd="sng" algn="ctr">
              <a:solidFill>
                <a:schemeClr val="accent1">
                  <a:lumMod val="60000"/>
                  <a:lumOff val="40000"/>
                </a:schemeClr>
              </a:solidFill>
              <a:prstDash val="sysDot"/>
              <a:round/>
              <a:headEnd type="none" w="med" len="med"/>
              <a:tailEnd type="none" w="med" len="med"/>
            </a:ln>
            <a:effectLst/>
            <a:extLst>
              <a:ext uri="{909E8E84-426E-40DD-AFC4-6F175D3DCCD1}">
                <a14:hiddenFill xmlns:a14="http://schemas.microsoft.com/office/drawing/2010/main">
                  <a:solidFill>
                    <a:srgbClr val="6666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8" name="矩形 17"/>
          <p:cNvSpPr/>
          <p:nvPr/>
        </p:nvSpPr>
        <p:spPr bwMode="auto">
          <a:xfrm>
            <a:off x="476545" y="4077072"/>
            <a:ext cx="8190910" cy="2520280"/>
          </a:xfrm>
          <a:prstGeom prst="rect">
            <a:avLst/>
          </a:prstGeom>
          <a:solidFill>
            <a:schemeClr val="bg1"/>
          </a:solidFill>
          <a:ln w="25400" cap="flat" cmpd="sng" algn="ctr">
            <a:solidFill>
              <a:schemeClr val="tx1"/>
            </a:solidFill>
            <a:prstDash val="solid"/>
            <a:round/>
            <a:headEnd type="none" w="med" len="med"/>
            <a:tailEnd type="arrow" w="med" len="med"/>
          </a:ln>
          <a:effectLst/>
          <a:extLst/>
        </p:spPr>
        <p:txBody>
          <a:bodyPr vert="horz" wrap="square" lIns="0" tIns="0" rIns="0" bIns="0" numCol="1" rtlCol="0" anchor="t" anchorCtr="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dirty="0" smtClean="0">
                <a:ln>
                  <a:noFill/>
                </a:ln>
                <a:solidFill>
                  <a:srgbClr val="C00000"/>
                </a:solidFill>
                <a:effectLst/>
                <a:latin typeface="Times New Roman" panose="02020603050405020304" pitchFamily="18" charset="0"/>
                <a:ea typeface="宋体" pitchFamily="2" charset="-122"/>
                <a:cs typeface="Times New Roman" panose="02020603050405020304" pitchFamily="18" charset="0"/>
              </a:rPr>
              <a:t>Foundry “chain-store” can o</a:t>
            </a:r>
            <a:r>
              <a:rPr lang="en-US" altLang="zh-CN" sz="2000" b="1" baseline="0" dirty="0" smtClean="0">
                <a:solidFill>
                  <a:srgbClr val="C00000"/>
                </a:solidFill>
                <a:latin typeface="Times New Roman" panose="02020603050405020304" pitchFamily="18" charset="0"/>
                <a:ea typeface="宋体" pitchFamily="2" charset="-122"/>
                <a:cs typeface="Times New Roman" panose="02020603050405020304" pitchFamily="18" charset="0"/>
              </a:rPr>
              <a:t>ffer wafer fabrication services at multi-sites</a:t>
            </a:r>
            <a:r>
              <a:rPr lang="en-US" altLang="zh-CN" sz="2000" b="0" dirty="0" smtClean="0">
                <a:solidFill>
                  <a:srgbClr val="C00000"/>
                </a:solidFill>
                <a:latin typeface="Times New Roman" panose="02020603050405020304" pitchFamily="18" charset="0"/>
                <a:ea typeface="宋体" pitchFamily="2" charset="-122"/>
                <a:cs typeface="Times New Roman" panose="02020603050405020304" pitchFamily="18" charset="0"/>
              </a:rPr>
              <a:t>:</a:t>
            </a:r>
            <a:endParaRPr lang="en-US" altLang="zh-CN" b="0" baseline="0" dirty="0" smtClean="0">
              <a:solidFill>
                <a:srgbClr val="C00000"/>
              </a:solidFill>
              <a:latin typeface="Times New Roman" panose="02020603050405020304" pitchFamily="18" charset="0"/>
              <a:ea typeface="宋体" pitchFamily="2" charset="-122"/>
              <a:cs typeface="Times New Roman" panose="02020603050405020304" pitchFamily="18" charset="0"/>
            </a:endParaRPr>
          </a:p>
          <a:p>
            <a:pPr marL="0" marR="0" indent="0" defTabSz="914400" rtl="0" eaLnBrk="0" fontAlgn="base" latinLnBrk="0" hangingPunct="0">
              <a:lnSpc>
                <a:spcPct val="100000"/>
              </a:lnSpc>
              <a:spcBef>
                <a:spcPct val="0"/>
              </a:spcBef>
              <a:spcAft>
                <a:spcPct val="0"/>
              </a:spcAft>
              <a:buClrTx/>
              <a:buSzTx/>
              <a:buFontTx/>
              <a:buNone/>
              <a:tabLst/>
            </a:pPr>
            <a:r>
              <a:rPr lang="en-US" altLang="zh-CN" sz="1400" dirty="0">
                <a:solidFill>
                  <a:srgbClr val="C00000"/>
                </a:solidFill>
                <a:latin typeface="Times New Roman" panose="02020603050405020304" pitchFamily="18" charset="0"/>
                <a:ea typeface="宋体" pitchFamily="2" charset="-122"/>
                <a:cs typeface="Times New Roman" panose="02020603050405020304" pitchFamily="18" charset="0"/>
              </a:rPr>
              <a:t> </a:t>
            </a:r>
            <a:r>
              <a:rPr lang="en-US" altLang="zh-CN" sz="1400" dirty="0" smtClean="0">
                <a:solidFill>
                  <a:srgbClr val="C00000"/>
                </a:solidFill>
                <a:latin typeface="Times New Roman" panose="02020603050405020304" pitchFamily="18" charset="0"/>
                <a:ea typeface="宋体" pitchFamily="2" charset="-122"/>
                <a:cs typeface="Times New Roman" panose="02020603050405020304" pitchFamily="18" charset="0"/>
              </a:rPr>
              <a:t>     </a:t>
            </a:r>
            <a:r>
              <a:rPr lang="en-US" altLang="zh-CN" sz="1600" b="0" dirty="0" smtClean="0">
                <a:latin typeface="Times New Roman" panose="02020603050405020304" pitchFamily="18" charset="0"/>
                <a:ea typeface="宋体" pitchFamily="2" charset="-122"/>
                <a:cs typeface="Times New Roman" panose="02020603050405020304" pitchFamily="18" charset="0"/>
              </a:rPr>
              <a:t>- Same TCAD/SPICE model/PDK, standard cell library, IPs, etc.</a:t>
            </a:r>
          </a:p>
          <a:p>
            <a:r>
              <a:rPr lang="en-US" altLang="zh-CN" sz="1600" b="0" baseline="0" dirty="0">
                <a:latin typeface="Times New Roman" panose="02020603050405020304" pitchFamily="18" charset="0"/>
                <a:ea typeface="宋体" pitchFamily="2" charset="-122"/>
                <a:cs typeface="Times New Roman" panose="02020603050405020304" pitchFamily="18" charset="0"/>
              </a:rPr>
              <a:t> </a:t>
            </a:r>
            <a:r>
              <a:rPr lang="en-US" altLang="zh-CN" sz="1600" b="0" baseline="0" dirty="0" smtClean="0">
                <a:latin typeface="Times New Roman" panose="02020603050405020304" pitchFamily="18" charset="0"/>
                <a:ea typeface="宋体" pitchFamily="2" charset="-122"/>
                <a:cs typeface="Times New Roman" panose="02020603050405020304" pitchFamily="18" charset="0"/>
              </a:rPr>
              <a:t>    -</a:t>
            </a:r>
            <a:r>
              <a:rPr lang="en-US" altLang="zh-CN" sz="1600" b="0" dirty="0">
                <a:latin typeface="Times New Roman" panose="02020603050405020304" pitchFamily="18" charset="0"/>
                <a:ea typeface="宋体" pitchFamily="2" charset="-122"/>
                <a:cs typeface="Times New Roman" panose="02020603050405020304" pitchFamily="18" charset="0"/>
              </a:rPr>
              <a:t> </a:t>
            </a:r>
            <a:r>
              <a:rPr lang="en-US" altLang="zh-CN" sz="1600" b="0" dirty="0" smtClean="0">
                <a:latin typeface="Times New Roman" panose="02020603050405020304" pitchFamily="18" charset="0"/>
                <a:ea typeface="宋体" pitchFamily="2" charset="-122"/>
                <a:cs typeface="Times New Roman" panose="02020603050405020304" pitchFamily="18" charset="0"/>
              </a:rPr>
              <a:t> Same Design-service, software, IP merge, </a:t>
            </a:r>
            <a:r>
              <a:rPr lang="en-US" altLang="zh-CN" sz="1600" b="0" dirty="0">
                <a:latin typeface="Times New Roman" panose="02020603050405020304" pitchFamily="18" charset="0"/>
                <a:ea typeface="宋体" pitchFamily="2" charset="-122"/>
                <a:cs typeface="Times New Roman" panose="02020603050405020304" pitchFamily="18" charset="0"/>
              </a:rPr>
              <a:t>Chip design, Routing,</a:t>
            </a:r>
            <a:endParaRPr lang="en-US" altLang="zh-CN" sz="1600" b="0" baseline="0" dirty="0" smtClean="0">
              <a:latin typeface="Times New Roman" panose="02020603050405020304" pitchFamily="18" charset="0"/>
              <a:ea typeface="宋体" pitchFamily="2" charset="-122"/>
              <a:cs typeface="Times New Roman" panose="02020603050405020304" pitchFamily="18" charset="0"/>
            </a:endParaRPr>
          </a:p>
          <a:p>
            <a:pPr marR="0" defTabSz="914400" rtl="0" eaLnBrk="0" fontAlgn="base" latinLnBrk="0" hangingPunct="0">
              <a:lnSpc>
                <a:spcPct val="100000"/>
              </a:lnSpc>
              <a:spcBef>
                <a:spcPct val="0"/>
              </a:spcBef>
              <a:spcAft>
                <a:spcPct val="0"/>
              </a:spcAft>
              <a:buClrTx/>
              <a:buSzTx/>
              <a:tabLst/>
            </a:pPr>
            <a:r>
              <a:rPr lang="en-US" altLang="zh-CN" sz="1600" b="0" dirty="0" smtClean="0">
                <a:latin typeface="Times New Roman" panose="02020603050405020304" pitchFamily="18" charset="0"/>
                <a:ea typeface="宋体" pitchFamily="2" charset="-122"/>
                <a:cs typeface="Times New Roman" panose="02020603050405020304" pitchFamily="18" charset="0"/>
              </a:rPr>
              <a:t>     -  Same Tape-out, Mask, OPC, special process tuning,</a:t>
            </a:r>
          </a:p>
          <a:p>
            <a:pPr marR="0" defTabSz="914400" rtl="0" eaLnBrk="0" fontAlgn="base" latinLnBrk="0" hangingPunct="0">
              <a:lnSpc>
                <a:spcPct val="100000"/>
              </a:lnSpc>
              <a:spcBef>
                <a:spcPct val="0"/>
              </a:spcBef>
              <a:spcAft>
                <a:spcPct val="0"/>
              </a:spcAft>
              <a:buClrTx/>
              <a:buSzTx/>
              <a:tabLst/>
            </a:pPr>
            <a:r>
              <a:rPr lang="en-US" altLang="zh-CN" sz="1600" b="0" dirty="0">
                <a:latin typeface="Times New Roman" panose="02020603050405020304" pitchFamily="18" charset="0"/>
                <a:ea typeface="宋体" pitchFamily="2" charset="-122"/>
                <a:cs typeface="Times New Roman" panose="02020603050405020304" pitchFamily="18" charset="0"/>
              </a:rPr>
              <a:t> </a:t>
            </a:r>
            <a:r>
              <a:rPr lang="en-US" altLang="zh-CN" sz="1600" b="0" dirty="0" smtClean="0">
                <a:latin typeface="Times New Roman" panose="02020603050405020304" pitchFamily="18" charset="0"/>
                <a:ea typeface="宋体" pitchFamily="2" charset="-122"/>
                <a:cs typeface="Times New Roman" panose="02020603050405020304" pitchFamily="18" charset="0"/>
              </a:rPr>
              <a:t>    -  Multiple-site facility for wafer fabrication (</a:t>
            </a:r>
            <a:r>
              <a:rPr lang="en-US" altLang="zh-CN" sz="1200" b="0" dirty="0" smtClean="0">
                <a:latin typeface="Times New Roman" panose="02020603050405020304" pitchFamily="18" charset="0"/>
                <a:ea typeface="宋体" pitchFamily="2" charset="-122"/>
                <a:cs typeface="Times New Roman" panose="02020603050405020304" pitchFamily="18" charset="0"/>
              </a:rPr>
              <a:t>CMOS, memory, CIS, RF/SOI, HV/Power, MEMS, </a:t>
            </a:r>
            <a:r>
              <a:rPr lang="en-US" altLang="zh-CN" sz="1200" b="0" dirty="0" err="1" smtClean="0">
                <a:latin typeface="Times New Roman" panose="02020603050405020304" pitchFamily="18" charset="0"/>
                <a:ea typeface="宋体" pitchFamily="2" charset="-122"/>
                <a:cs typeface="Times New Roman" panose="02020603050405020304" pitchFamily="18" charset="0"/>
              </a:rPr>
              <a:t>etc</a:t>
            </a:r>
            <a:r>
              <a:rPr lang="en-US" altLang="zh-CN" sz="1600" b="0" dirty="0" smtClean="0">
                <a:latin typeface="Times New Roman" panose="02020603050405020304" pitchFamily="18" charset="0"/>
                <a:ea typeface="宋体" pitchFamily="2" charset="-122"/>
                <a:cs typeface="Times New Roman" panose="02020603050405020304" pitchFamily="18" charset="0"/>
              </a:rPr>
              <a:t>);</a:t>
            </a:r>
          </a:p>
          <a:p>
            <a:pPr marR="0" defTabSz="914400" rtl="0" eaLnBrk="0" fontAlgn="base" latinLnBrk="0" hangingPunct="0">
              <a:lnSpc>
                <a:spcPct val="100000"/>
              </a:lnSpc>
              <a:spcBef>
                <a:spcPct val="0"/>
              </a:spcBef>
              <a:spcAft>
                <a:spcPct val="0"/>
              </a:spcAft>
              <a:buClrTx/>
              <a:buSzTx/>
              <a:tabLst/>
            </a:pPr>
            <a:r>
              <a:rPr lang="en-US" altLang="zh-CN" sz="1600" b="0" dirty="0">
                <a:latin typeface="Times New Roman" panose="02020603050405020304" pitchFamily="18" charset="0"/>
                <a:ea typeface="宋体" pitchFamily="2" charset="-122"/>
                <a:cs typeface="Times New Roman" panose="02020603050405020304" pitchFamily="18" charset="0"/>
              </a:rPr>
              <a:t> </a:t>
            </a:r>
            <a:r>
              <a:rPr lang="en-US" altLang="zh-CN" sz="1600" b="0" dirty="0" smtClean="0">
                <a:latin typeface="Times New Roman" panose="02020603050405020304" pitchFamily="18" charset="0"/>
                <a:ea typeface="宋体" pitchFamily="2" charset="-122"/>
                <a:cs typeface="Times New Roman" panose="02020603050405020304" pitchFamily="18" charset="0"/>
              </a:rPr>
              <a:t>    -  Same WAT, Wafer-level reliability test, Sort/yield, EFA/PFA; </a:t>
            </a:r>
            <a:r>
              <a:rPr lang="en-US" altLang="zh-CN" sz="1600" b="0" dirty="0" err="1" smtClean="0">
                <a:latin typeface="Times New Roman" panose="02020603050405020304" pitchFamily="18" charset="0"/>
                <a:ea typeface="宋体" pitchFamily="2" charset="-122"/>
                <a:cs typeface="Times New Roman" panose="02020603050405020304" pitchFamily="18" charset="0"/>
              </a:rPr>
              <a:t>Nano</a:t>
            </a:r>
            <a:r>
              <a:rPr lang="en-US" altLang="zh-CN" sz="1600" b="0" dirty="0" smtClean="0">
                <a:latin typeface="Times New Roman" panose="02020603050405020304" pitchFamily="18" charset="0"/>
                <a:ea typeface="宋体" pitchFamily="2" charset="-122"/>
                <a:cs typeface="Times New Roman" panose="02020603050405020304" pitchFamily="18" charset="0"/>
              </a:rPr>
              <a:t>-probing, </a:t>
            </a:r>
          </a:p>
          <a:p>
            <a:pPr marR="0" defTabSz="914400" rtl="0" eaLnBrk="0" fontAlgn="base" latinLnBrk="0" hangingPunct="0">
              <a:lnSpc>
                <a:spcPct val="100000"/>
              </a:lnSpc>
              <a:spcBef>
                <a:spcPct val="0"/>
              </a:spcBef>
              <a:spcAft>
                <a:spcPct val="0"/>
              </a:spcAft>
              <a:buClrTx/>
              <a:buSzTx/>
              <a:tabLst/>
            </a:pPr>
            <a:r>
              <a:rPr lang="en-US" altLang="zh-CN" sz="1600" b="0" dirty="0">
                <a:latin typeface="Times New Roman" panose="02020603050405020304" pitchFamily="18" charset="0"/>
                <a:ea typeface="宋体" pitchFamily="2" charset="-122"/>
                <a:cs typeface="Times New Roman" panose="02020603050405020304" pitchFamily="18" charset="0"/>
              </a:rPr>
              <a:t> </a:t>
            </a:r>
            <a:r>
              <a:rPr lang="en-US" altLang="zh-CN" sz="1600" b="0" dirty="0" smtClean="0">
                <a:latin typeface="Times New Roman" panose="02020603050405020304" pitchFamily="18" charset="0"/>
                <a:ea typeface="宋体" pitchFamily="2" charset="-122"/>
                <a:cs typeface="Times New Roman" panose="02020603050405020304" pitchFamily="18" charset="0"/>
              </a:rPr>
              <a:t>    - Process/Circuit debug, </a:t>
            </a:r>
            <a:r>
              <a:rPr lang="en-US" altLang="zh-CN" sz="1600" b="0" dirty="0" err="1" smtClean="0">
                <a:latin typeface="Times New Roman" panose="02020603050405020304" pitchFamily="18" charset="0"/>
                <a:ea typeface="宋体" pitchFamily="2" charset="-122"/>
                <a:cs typeface="Times New Roman" panose="02020603050405020304" pitchFamily="18" charset="0"/>
              </a:rPr>
              <a:t>nano</a:t>
            </a:r>
            <a:r>
              <a:rPr lang="en-US" altLang="zh-CN" sz="1600" b="0" dirty="0" smtClean="0">
                <a:latin typeface="Times New Roman" panose="02020603050405020304" pitchFamily="18" charset="0"/>
                <a:ea typeface="宋体" pitchFamily="2" charset="-122"/>
                <a:cs typeface="Times New Roman" panose="02020603050405020304" pitchFamily="18" charset="0"/>
              </a:rPr>
              <a:t>-probing, TEM/SEM, analytical lab, etc.</a:t>
            </a:r>
          </a:p>
          <a:p>
            <a:pPr marR="0" defTabSz="914400" rtl="0" eaLnBrk="0" fontAlgn="base" latinLnBrk="0" hangingPunct="0">
              <a:lnSpc>
                <a:spcPct val="100000"/>
              </a:lnSpc>
              <a:spcBef>
                <a:spcPct val="0"/>
              </a:spcBef>
              <a:spcAft>
                <a:spcPct val="0"/>
              </a:spcAft>
              <a:buClrTx/>
              <a:buSzTx/>
              <a:tabLst/>
            </a:pPr>
            <a:r>
              <a:rPr lang="en-US" altLang="zh-CN" sz="1600" b="0" dirty="0">
                <a:latin typeface="Times New Roman" panose="02020603050405020304" pitchFamily="18" charset="0"/>
                <a:ea typeface="宋体" pitchFamily="2" charset="-122"/>
                <a:cs typeface="Times New Roman" panose="02020603050405020304" pitchFamily="18" charset="0"/>
              </a:rPr>
              <a:t> </a:t>
            </a:r>
            <a:r>
              <a:rPr lang="en-US" altLang="zh-CN" sz="1600" b="0" dirty="0" smtClean="0">
                <a:latin typeface="Times New Roman" panose="02020603050405020304" pitchFamily="18" charset="0"/>
                <a:ea typeface="宋体" pitchFamily="2" charset="-122"/>
                <a:cs typeface="Times New Roman" panose="02020603050405020304" pitchFamily="18" charset="0"/>
              </a:rPr>
              <a:t>    - IPD, Bumping, Packaging, Module assembly, …etc.</a:t>
            </a:r>
          </a:p>
          <a:p>
            <a:pPr marR="0" defTabSz="914400" rtl="0" eaLnBrk="0" fontAlgn="base" latinLnBrk="0" hangingPunct="0">
              <a:lnSpc>
                <a:spcPct val="100000"/>
              </a:lnSpc>
              <a:spcBef>
                <a:spcPct val="0"/>
              </a:spcBef>
              <a:spcAft>
                <a:spcPct val="0"/>
              </a:spcAft>
              <a:buClrTx/>
              <a:buSzTx/>
              <a:tabLst/>
            </a:pPr>
            <a:r>
              <a:rPr lang="en-US" altLang="zh-CN" sz="1600" b="0" dirty="0">
                <a:latin typeface="Times New Roman" panose="02020603050405020304" pitchFamily="18" charset="0"/>
                <a:ea typeface="宋体" pitchFamily="2" charset="-122"/>
                <a:cs typeface="Times New Roman" panose="02020603050405020304" pitchFamily="18" charset="0"/>
              </a:rPr>
              <a:t> </a:t>
            </a:r>
            <a:r>
              <a:rPr lang="en-US" altLang="zh-CN" sz="1600" b="0" dirty="0" smtClean="0">
                <a:latin typeface="Times New Roman" panose="02020603050405020304" pitchFamily="18" charset="0"/>
                <a:ea typeface="宋体" pitchFamily="2" charset="-122"/>
                <a:cs typeface="Times New Roman" panose="02020603050405020304" pitchFamily="18" charset="0"/>
              </a:rPr>
              <a:t>    - Final and Reliability test (Burn-in, HTOL, etc.), </a:t>
            </a:r>
          </a:p>
          <a:p>
            <a:pPr marR="0" defTabSz="914400" rtl="0" eaLnBrk="0" fontAlgn="base" latinLnBrk="0" hangingPunct="0">
              <a:lnSpc>
                <a:spcPct val="100000"/>
              </a:lnSpc>
              <a:spcBef>
                <a:spcPct val="0"/>
              </a:spcBef>
              <a:spcAft>
                <a:spcPct val="0"/>
              </a:spcAft>
              <a:buClrTx/>
              <a:buSzTx/>
              <a:tabLst/>
            </a:pPr>
            <a:r>
              <a:rPr lang="en-US" altLang="zh-CN" sz="1600" b="0" dirty="0">
                <a:latin typeface="Times New Roman" panose="02020603050405020304" pitchFamily="18" charset="0"/>
                <a:ea typeface="宋体" pitchFamily="2" charset="-122"/>
                <a:cs typeface="Times New Roman" panose="02020603050405020304" pitchFamily="18" charset="0"/>
              </a:rPr>
              <a:t> </a:t>
            </a:r>
            <a:r>
              <a:rPr lang="en-US" altLang="zh-CN" sz="1600" b="0" dirty="0" smtClean="0">
                <a:latin typeface="Times New Roman" panose="02020603050405020304" pitchFamily="18" charset="0"/>
                <a:ea typeface="宋体" pitchFamily="2" charset="-122"/>
                <a:cs typeface="Times New Roman" panose="02020603050405020304" pitchFamily="18" charset="0"/>
              </a:rPr>
              <a:t>    - PCB design/fabrication, system proto-typing, in-system test, …etc., </a:t>
            </a:r>
          </a:p>
        </p:txBody>
      </p:sp>
    </p:spTree>
    <p:extLst>
      <p:ext uri="{BB962C8B-B14F-4D97-AF65-F5344CB8AC3E}">
        <p14:creationId xmlns:p14="http://schemas.microsoft.com/office/powerpoint/2010/main" val="2204014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ChangeArrowheads="1"/>
          </p:cNvSpPr>
          <p:nvPr/>
        </p:nvSpPr>
        <p:spPr bwMode="auto">
          <a:xfrm>
            <a:off x="683569" y="44624"/>
            <a:ext cx="7970450" cy="690562"/>
          </a:xfrm>
          <a:prstGeom prst="rect">
            <a:avLst/>
          </a:prstGeom>
          <a:solidFill>
            <a:schemeClr val="bg1"/>
          </a:solidFill>
          <a:ln>
            <a:noFill/>
          </a:ln>
        </p:spPr>
        <p:txBody>
          <a:bodyPr anchor="ctr"/>
          <a:lstStyle/>
          <a:p>
            <a:pPr algn="ctr"/>
            <a:r>
              <a:rPr lang="en-US" altLang="zh-CN" sz="2800" b="1" dirty="0" smtClean="0">
                <a:latin typeface="Times New Roman" panose="02020603050405020304" pitchFamily="18" charset="0"/>
                <a:cs typeface="Times New Roman" panose="02020603050405020304" pitchFamily="18" charset="0"/>
              </a:rPr>
              <a:t>Future : “Super-foundry” as IDM/System</a:t>
            </a:r>
            <a:endParaRPr lang="en-US" altLang="zh-CN" sz="20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8695164" y="6316156"/>
            <a:ext cx="354584" cy="276999"/>
          </a:xfrm>
          <a:prstGeom prst="rect">
            <a:avLst/>
          </a:prstGeom>
          <a:solidFill>
            <a:schemeClr val="bg1"/>
          </a:solidFill>
        </p:spPr>
        <p:txBody>
          <a:bodyPr wrap="none" rtlCol="0">
            <a:spAutoFit/>
          </a:bodyPr>
          <a:lstStyle/>
          <a:p>
            <a:r>
              <a:rPr lang="en-US" altLang="zh-CN" sz="1200" b="0" dirty="0" smtClean="0"/>
              <a:t>23</a:t>
            </a:r>
            <a:endParaRPr lang="zh-CN" altLang="en-US" sz="1200" b="0" dirty="0"/>
          </a:p>
        </p:txBody>
      </p:sp>
      <p:grpSp>
        <p:nvGrpSpPr>
          <p:cNvPr id="8" name="组合 7"/>
          <p:cNvGrpSpPr/>
          <p:nvPr/>
        </p:nvGrpSpPr>
        <p:grpSpPr>
          <a:xfrm>
            <a:off x="3122633" y="1382046"/>
            <a:ext cx="3009335" cy="2866045"/>
            <a:chOff x="1403648" y="1275800"/>
            <a:chExt cx="1956693" cy="1844738"/>
          </a:xfrm>
        </p:grpSpPr>
        <p:sp>
          <p:nvSpPr>
            <p:cNvPr id="2" name="椭圆 1"/>
            <p:cNvSpPr/>
            <p:nvPr/>
          </p:nvSpPr>
          <p:spPr bwMode="auto">
            <a:xfrm>
              <a:off x="1403648" y="1275800"/>
              <a:ext cx="1956693" cy="1844738"/>
            </a:xfrm>
            <a:prstGeom prst="ellipse">
              <a:avLst/>
            </a:prstGeom>
            <a:solidFill>
              <a:srgbClr val="FFFF00"/>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lstStyle/>
            <a:p>
              <a:pPr algn="l" eaLnBrk="1" hangingPunct="1">
                <a:lnSpc>
                  <a:spcPct val="100000"/>
                </a:lnSpc>
                <a:buFont typeface="Arial" pitchFamily="34" charset="0"/>
                <a:buNone/>
                <a:defRPr/>
              </a:pPr>
              <a:endParaRPr lang="zh-CN" altLang="en-US" b="0">
                <a:latin typeface="Times New Roman" panose="02020603050405020304" pitchFamily="18" charset="0"/>
                <a:ea typeface="宋体" pitchFamily="2" charset="-122"/>
                <a:cs typeface="Times New Roman" panose="02020603050405020304" pitchFamily="18" charset="0"/>
              </a:endParaRPr>
            </a:p>
          </p:txBody>
        </p:sp>
        <p:sp>
          <p:nvSpPr>
            <p:cNvPr id="9222" name="TextBox 20"/>
            <p:cNvSpPr txBox="1">
              <a:spLocks noChangeArrowheads="1"/>
            </p:cNvSpPr>
            <p:nvPr/>
          </p:nvSpPr>
          <p:spPr bwMode="auto">
            <a:xfrm>
              <a:off x="1655000" y="1665998"/>
              <a:ext cx="1480184" cy="792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charset="0"/>
                  <a:ea typeface="宋体" charset="-122"/>
                </a:defRPr>
              </a:lvl1pPr>
              <a:lvl2pPr marL="742950" indent="-285750">
                <a:defRPr b="1">
                  <a:solidFill>
                    <a:schemeClr val="tx1"/>
                  </a:solidFill>
                  <a:latin typeface="Arial" charset="0"/>
                  <a:ea typeface="宋体" charset="-122"/>
                </a:defRPr>
              </a:lvl2pPr>
              <a:lvl3pPr marL="1143000" indent="-228600">
                <a:defRPr b="1">
                  <a:solidFill>
                    <a:schemeClr val="tx1"/>
                  </a:solidFill>
                  <a:latin typeface="Arial" charset="0"/>
                  <a:ea typeface="宋体" charset="-122"/>
                </a:defRPr>
              </a:lvl3pPr>
              <a:lvl4pPr marL="1600200" indent="-228600">
                <a:defRPr b="1">
                  <a:solidFill>
                    <a:schemeClr val="tx1"/>
                  </a:solidFill>
                  <a:latin typeface="Arial" charset="0"/>
                  <a:ea typeface="宋体" charset="-122"/>
                </a:defRPr>
              </a:lvl4pPr>
              <a:lvl5pPr marL="2057400" indent="-228600">
                <a:defRPr b="1">
                  <a:solidFill>
                    <a:schemeClr val="tx1"/>
                  </a:solidFill>
                  <a:latin typeface="Arial" charset="0"/>
                  <a:ea typeface="宋体" charset="-122"/>
                </a:defRPr>
              </a:lvl5pPr>
              <a:lvl6pPr marL="2514600" indent="-228600" algn="ctr" eaLnBrk="0" fontAlgn="base" hangingPunct="0">
                <a:lnSpc>
                  <a:spcPct val="90000"/>
                </a:lnSpc>
                <a:spcBef>
                  <a:spcPct val="0"/>
                </a:spcBef>
                <a:spcAft>
                  <a:spcPct val="0"/>
                </a:spcAft>
                <a:defRPr b="1">
                  <a:solidFill>
                    <a:schemeClr val="tx1"/>
                  </a:solidFill>
                  <a:latin typeface="Arial" charset="0"/>
                  <a:ea typeface="宋体" charset="-122"/>
                </a:defRPr>
              </a:lvl6pPr>
              <a:lvl7pPr marL="2971800" indent="-228600" algn="ctr" eaLnBrk="0" fontAlgn="base" hangingPunct="0">
                <a:lnSpc>
                  <a:spcPct val="90000"/>
                </a:lnSpc>
                <a:spcBef>
                  <a:spcPct val="0"/>
                </a:spcBef>
                <a:spcAft>
                  <a:spcPct val="0"/>
                </a:spcAft>
                <a:defRPr b="1">
                  <a:solidFill>
                    <a:schemeClr val="tx1"/>
                  </a:solidFill>
                  <a:latin typeface="Arial" charset="0"/>
                  <a:ea typeface="宋体" charset="-122"/>
                </a:defRPr>
              </a:lvl7pPr>
              <a:lvl8pPr marL="3429000" indent="-228600" algn="ctr" eaLnBrk="0" fontAlgn="base" hangingPunct="0">
                <a:lnSpc>
                  <a:spcPct val="90000"/>
                </a:lnSpc>
                <a:spcBef>
                  <a:spcPct val="0"/>
                </a:spcBef>
                <a:spcAft>
                  <a:spcPct val="0"/>
                </a:spcAft>
                <a:defRPr b="1">
                  <a:solidFill>
                    <a:schemeClr val="tx1"/>
                  </a:solidFill>
                  <a:latin typeface="Arial" charset="0"/>
                  <a:ea typeface="宋体" charset="-122"/>
                </a:defRPr>
              </a:lvl8pPr>
              <a:lvl9pPr marL="3886200" indent="-228600" algn="ctr" eaLnBrk="0" fontAlgn="base" hangingPunct="0">
                <a:lnSpc>
                  <a:spcPct val="90000"/>
                </a:lnSpc>
                <a:spcBef>
                  <a:spcPct val="0"/>
                </a:spcBef>
                <a:spcAft>
                  <a:spcPct val="0"/>
                </a:spcAft>
                <a:defRPr b="1">
                  <a:solidFill>
                    <a:schemeClr val="tx1"/>
                  </a:solidFill>
                  <a:latin typeface="Arial" charset="0"/>
                  <a:ea typeface="宋体" charset="-122"/>
                </a:defRPr>
              </a:lvl9pPr>
            </a:lstStyle>
            <a:p>
              <a:r>
                <a:rPr lang="en-US" altLang="zh-CN" sz="2000" dirty="0" smtClean="0">
                  <a:solidFill>
                    <a:srgbClr val="FF0000"/>
                  </a:solidFill>
                  <a:latin typeface="Times New Roman" panose="02020603050405020304" pitchFamily="18" charset="0"/>
                  <a:cs typeface="Times New Roman" panose="02020603050405020304" pitchFamily="18" charset="0"/>
                </a:rPr>
                <a:t>Super foundry:</a:t>
              </a:r>
              <a:endParaRPr lang="en-US" altLang="zh-CN" sz="2000" dirty="0" smtClean="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 “</a:t>
              </a:r>
              <a:r>
                <a:rPr lang="en-US" altLang="zh-CN" i="1" dirty="0">
                  <a:latin typeface="Times New Roman" panose="02020603050405020304" pitchFamily="18" charset="0"/>
                  <a:cs typeface="Times New Roman" panose="02020603050405020304" pitchFamily="18" charset="0"/>
                </a:rPr>
                <a:t>Virtual IDM</a:t>
              </a:r>
              <a:r>
                <a:rPr lang="en-US" altLang="zh-CN" dirty="0">
                  <a:latin typeface="Times New Roman" panose="02020603050405020304" pitchFamily="18" charset="0"/>
                  <a:cs typeface="Times New Roman" panose="02020603050405020304" pitchFamily="18" charset="0"/>
                </a:rPr>
                <a:t>”.</a:t>
              </a:r>
            </a:p>
            <a:p>
              <a:r>
                <a:rPr lang="en-US" altLang="zh-CN" dirty="0" smtClean="0">
                  <a:latin typeface="Times New Roman" panose="02020603050405020304" pitchFamily="18" charset="0"/>
                  <a:cs typeface="Times New Roman" panose="02020603050405020304" pitchFamily="18" charset="0"/>
                </a:rPr>
                <a:t>- License with</a:t>
              </a:r>
              <a:r>
                <a:rPr lang="zh-CN" altLang="en-US" dirty="0" smtClean="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(fee</a:t>
              </a:r>
              <a:r>
                <a:rPr lang="zh-CN" altLang="en-US" dirty="0" smtClean="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a:t>
              </a:r>
              <a:r>
                <a:rPr lang="zh-CN" altLang="en-US" dirty="0" smtClean="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loyalty).</a:t>
              </a:r>
            </a:p>
          </p:txBody>
        </p:sp>
      </p:grpSp>
      <p:cxnSp>
        <p:nvCxnSpPr>
          <p:cNvPr id="4" name="直接箭头连接符 3"/>
          <p:cNvCxnSpPr/>
          <p:nvPr/>
        </p:nvCxnSpPr>
        <p:spPr bwMode="auto">
          <a:xfrm>
            <a:off x="3086835" y="1772816"/>
            <a:ext cx="548271" cy="274293"/>
          </a:xfrm>
          <a:prstGeom prst="straightConnector1">
            <a:avLst/>
          </a:prstGeom>
          <a:solidFill>
            <a:schemeClr val="accent1"/>
          </a:solidFill>
          <a:ln w="57150" cap="flat" cmpd="sng" algn="ctr">
            <a:solidFill>
              <a:srgbClr val="FF0000"/>
            </a:solidFill>
            <a:prstDash val="solid"/>
            <a:round/>
            <a:headEnd type="arrow" w="med" len="med"/>
            <a:tailEnd type="arrow" w="med" len="med"/>
          </a:ln>
          <a:effectLst>
            <a:outerShdw dist="17961" dir="2700000" algn="ctr" rotWithShape="0">
              <a:schemeClr val="tx1">
                <a:gamma/>
                <a:shade val="60000"/>
                <a:invGamma/>
              </a:schemeClr>
            </a:outerShdw>
          </a:effectLst>
        </p:spPr>
      </p:cxnSp>
      <p:sp>
        <p:nvSpPr>
          <p:cNvPr id="14" name="矩形 13"/>
          <p:cNvSpPr/>
          <p:nvPr/>
        </p:nvSpPr>
        <p:spPr bwMode="auto">
          <a:xfrm>
            <a:off x="1691680" y="1547791"/>
            <a:ext cx="1416459" cy="484979"/>
          </a:xfrm>
          <a:prstGeom prst="rect">
            <a:avLst/>
          </a:prstGeom>
          <a:solidFill>
            <a:schemeClr val="bg1"/>
          </a:solidFill>
          <a:ln w="25400" cap="flat" cmpd="sng" algn="ctr">
            <a:solidFill>
              <a:schemeClr val="tx1"/>
            </a:solidFill>
            <a:prstDash val="solid"/>
            <a:round/>
            <a:headEnd type="none" w="med" len="med"/>
            <a:tailEnd type="arrow" w="med" len="med"/>
          </a:ln>
          <a:effectLst/>
          <a:ex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rPr>
              <a:t>BEOL only </a:t>
            </a:r>
            <a:endParaRPr kumimoji="0" lang="zh-CN" altLang="en-US" sz="1800" b="0" i="0" u="none" strike="noStrike" cap="none" normalizeH="0" baseline="0" dirty="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5" name="矩形 14"/>
          <p:cNvSpPr/>
          <p:nvPr/>
        </p:nvSpPr>
        <p:spPr bwMode="auto">
          <a:xfrm>
            <a:off x="1466655" y="2177861"/>
            <a:ext cx="1416459" cy="484979"/>
          </a:xfrm>
          <a:prstGeom prst="rect">
            <a:avLst/>
          </a:prstGeom>
          <a:solidFill>
            <a:schemeClr val="bg1"/>
          </a:solidFill>
          <a:ln w="25400" cap="flat" cmpd="sng" algn="ctr">
            <a:solidFill>
              <a:schemeClr val="tx1"/>
            </a:solidFill>
            <a:prstDash val="solid"/>
            <a:round/>
            <a:headEnd type="none" w="med" len="med"/>
            <a:tailEnd type="arrow" w="med" len="med"/>
          </a:ln>
          <a:effectLst/>
          <a:ex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rPr>
              <a:t>FEOL only </a:t>
            </a:r>
            <a:endParaRPr kumimoji="0" lang="zh-CN" altLang="en-US" sz="1800" b="0" i="0" u="none" strike="noStrike" cap="none" normalizeH="0" baseline="0" dirty="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6" name="矩形 15"/>
          <p:cNvSpPr/>
          <p:nvPr/>
        </p:nvSpPr>
        <p:spPr bwMode="auto">
          <a:xfrm>
            <a:off x="1106615" y="2807931"/>
            <a:ext cx="1737861" cy="484979"/>
          </a:xfrm>
          <a:prstGeom prst="rect">
            <a:avLst/>
          </a:prstGeom>
          <a:solidFill>
            <a:schemeClr val="bg1"/>
          </a:solidFill>
          <a:ln w="25400" cap="flat" cmpd="sng" algn="ctr">
            <a:solidFill>
              <a:schemeClr val="tx1"/>
            </a:solidFill>
            <a:prstDash val="solid"/>
            <a:round/>
            <a:headEnd type="none" w="med" len="med"/>
            <a:tailEnd type="arrow" w="med" len="med"/>
          </a:ln>
          <a:effectLst/>
          <a:ex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rPr>
              <a:t>BEOL-NVM only</a:t>
            </a:r>
            <a:endParaRPr kumimoji="0" lang="zh-CN" altLang="en-US" sz="1800" b="0" i="0" u="none" strike="noStrike" cap="none" normalizeH="0" baseline="0" dirty="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0" name="矩形 19"/>
          <p:cNvSpPr/>
          <p:nvPr/>
        </p:nvSpPr>
        <p:spPr bwMode="auto">
          <a:xfrm>
            <a:off x="1691680" y="3528011"/>
            <a:ext cx="1505906" cy="484979"/>
          </a:xfrm>
          <a:prstGeom prst="rect">
            <a:avLst/>
          </a:prstGeom>
          <a:solidFill>
            <a:schemeClr val="bg1"/>
          </a:solidFill>
          <a:ln w="25400" cap="flat" cmpd="sng" algn="ctr">
            <a:solidFill>
              <a:schemeClr val="tx1"/>
            </a:solidFill>
            <a:prstDash val="solid"/>
            <a:round/>
            <a:headEnd type="none" w="med" len="med"/>
            <a:tailEnd type="arrow" w="med" len="med"/>
          </a:ln>
          <a:effectLst/>
          <a:ex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rPr>
              <a:t>MRAM</a:t>
            </a:r>
            <a:r>
              <a:rPr kumimoji="0" lang="en-US" altLang="zh-CN" sz="1800" b="0" i="0" u="none" strike="noStrike" cap="none" normalizeH="0" dirty="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rPr>
              <a:t> only</a:t>
            </a:r>
            <a:endParaRPr kumimoji="0" lang="zh-CN" altLang="en-US" sz="1800" b="0" i="0" u="none" strike="noStrike" cap="none" normalizeH="0" baseline="0" dirty="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1" name="矩形 20"/>
          <p:cNvSpPr/>
          <p:nvPr/>
        </p:nvSpPr>
        <p:spPr bwMode="auto">
          <a:xfrm>
            <a:off x="5745397" y="3545335"/>
            <a:ext cx="1661413" cy="484979"/>
          </a:xfrm>
          <a:prstGeom prst="rect">
            <a:avLst/>
          </a:prstGeom>
          <a:solidFill>
            <a:schemeClr val="bg1"/>
          </a:solidFill>
          <a:ln w="25400" cap="flat" cmpd="sng" algn="ctr">
            <a:solidFill>
              <a:schemeClr val="tx1"/>
            </a:solidFill>
            <a:prstDash val="solid"/>
            <a:round/>
            <a:headEnd type="none" w="med" len="med"/>
            <a:tailEnd type="arrow" w="med" len="med"/>
          </a:ln>
          <a:effectLst/>
          <a:ex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dirty="0" smtClean="0">
                <a:ln>
                  <a:noFill/>
                </a:ln>
                <a:solidFill>
                  <a:srgbClr val="C00000"/>
                </a:solidFill>
                <a:effectLst/>
                <a:latin typeface="Times New Roman" panose="02020603050405020304" pitchFamily="18" charset="0"/>
                <a:ea typeface="宋体" pitchFamily="2" charset="-122"/>
                <a:cs typeface="Times New Roman" panose="02020603050405020304" pitchFamily="18" charset="0"/>
              </a:rPr>
              <a:t>Bumping</a:t>
            </a:r>
            <a:r>
              <a:rPr kumimoji="0" lang="en-US" altLang="zh-CN" sz="1800" b="0" i="0" u="none" strike="noStrike" cap="none" normalizeH="0" dirty="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rPr>
              <a:t> only</a:t>
            </a:r>
            <a:endParaRPr kumimoji="0" lang="zh-CN" altLang="en-US" sz="1800" b="0" i="0" u="none" strike="noStrike" cap="none" normalizeH="0" baseline="0" dirty="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cxnSp>
        <p:nvCxnSpPr>
          <p:cNvPr id="23" name="直接箭头连接符 22"/>
          <p:cNvCxnSpPr/>
          <p:nvPr/>
        </p:nvCxnSpPr>
        <p:spPr bwMode="auto">
          <a:xfrm flipV="1">
            <a:off x="3131840" y="3438001"/>
            <a:ext cx="540060" cy="340678"/>
          </a:xfrm>
          <a:prstGeom prst="straightConnector1">
            <a:avLst/>
          </a:prstGeom>
          <a:solidFill>
            <a:schemeClr val="accent1"/>
          </a:solidFill>
          <a:ln w="57150" cap="flat" cmpd="sng" algn="ctr">
            <a:solidFill>
              <a:srgbClr val="FF0000"/>
            </a:solidFill>
            <a:prstDash val="solid"/>
            <a:round/>
            <a:headEnd type="arrow" w="med" len="med"/>
            <a:tailEnd type="arrow" w="med" len="med"/>
          </a:ln>
          <a:effectLst>
            <a:outerShdw dist="17961" dir="2700000" algn="ctr" rotWithShape="0">
              <a:schemeClr val="tx1">
                <a:gamma/>
                <a:shade val="60000"/>
                <a:invGamma/>
              </a:schemeClr>
            </a:outerShdw>
          </a:effectLst>
        </p:spPr>
      </p:cxnSp>
      <p:cxnSp>
        <p:nvCxnSpPr>
          <p:cNvPr id="25" name="直接箭头连接符 24"/>
          <p:cNvCxnSpPr/>
          <p:nvPr/>
        </p:nvCxnSpPr>
        <p:spPr bwMode="auto">
          <a:xfrm flipH="1" flipV="1">
            <a:off x="5401777" y="3631938"/>
            <a:ext cx="429524" cy="342418"/>
          </a:xfrm>
          <a:prstGeom prst="straightConnector1">
            <a:avLst/>
          </a:prstGeom>
          <a:solidFill>
            <a:schemeClr val="accent1"/>
          </a:solidFill>
          <a:ln w="57150" cap="flat" cmpd="sng" algn="ctr">
            <a:solidFill>
              <a:srgbClr val="FF0000"/>
            </a:solidFill>
            <a:prstDash val="solid"/>
            <a:round/>
            <a:headEnd type="arrow" w="med" len="med"/>
            <a:tailEnd type="arrow" w="med" len="med"/>
          </a:ln>
          <a:effectLst>
            <a:outerShdw dist="17961" dir="2700000" algn="ctr" rotWithShape="0">
              <a:schemeClr val="tx1">
                <a:gamma/>
                <a:shade val="60000"/>
                <a:invGamma/>
              </a:schemeClr>
            </a:outerShdw>
          </a:effectLst>
        </p:spPr>
      </p:cxnSp>
      <p:sp>
        <p:nvSpPr>
          <p:cNvPr id="30" name="矩形 29"/>
          <p:cNvSpPr/>
          <p:nvPr/>
        </p:nvSpPr>
        <p:spPr bwMode="auto">
          <a:xfrm>
            <a:off x="2906815" y="872716"/>
            <a:ext cx="1194624" cy="484979"/>
          </a:xfrm>
          <a:prstGeom prst="rect">
            <a:avLst/>
          </a:prstGeom>
          <a:solidFill>
            <a:schemeClr val="bg1"/>
          </a:solidFill>
          <a:ln w="25400" cap="flat" cmpd="sng" algn="ctr">
            <a:solidFill>
              <a:schemeClr val="tx1"/>
            </a:solidFill>
            <a:prstDash val="solid"/>
            <a:round/>
            <a:headEnd type="none" w="med" len="med"/>
            <a:tailEnd type="arrow" w="med" len="med"/>
          </a:ln>
          <a:effectLst/>
          <a:ex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C00000"/>
                </a:solidFill>
                <a:effectLst/>
                <a:latin typeface="Times New Roman" panose="02020603050405020304" pitchFamily="18" charset="0"/>
                <a:ea typeface="宋体" pitchFamily="2" charset="-122"/>
                <a:cs typeface="Times New Roman" panose="02020603050405020304" pitchFamily="18" charset="0"/>
              </a:rPr>
              <a:t>Device/IP</a:t>
            </a:r>
            <a:r>
              <a:rPr kumimoji="0" lang="en-US" altLang="zh-CN" sz="1800" b="0" i="0" u="none" strike="noStrike" cap="none" normalizeH="0" baseline="0" dirty="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rPr>
              <a:t> </a:t>
            </a:r>
            <a:endParaRPr kumimoji="0" lang="zh-CN" altLang="en-US" sz="1800" b="0" i="0" u="none" strike="noStrike" cap="none" normalizeH="0" baseline="0" dirty="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cxnSp>
        <p:nvCxnSpPr>
          <p:cNvPr id="31" name="直接箭头连接符 30"/>
          <p:cNvCxnSpPr/>
          <p:nvPr/>
        </p:nvCxnSpPr>
        <p:spPr bwMode="auto">
          <a:xfrm>
            <a:off x="3896925" y="1187751"/>
            <a:ext cx="180020" cy="540060"/>
          </a:xfrm>
          <a:prstGeom prst="straightConnector1">
            <a:avLst/>
          </a:prstGeom>
          <a:solidFill>
            <a:schemeClr val="accent1"/>
          </a:solidFill>
          <a:ln w="57150" cap="flat" cmpd="sng" algn="ctr">
            <a:solidFill>
              <a:srgbClr val="FF0000"/>
            </a:solidFill>
            <a:prstDash val="solid"/>
            <a:round/>
            <a:headEnd type="arrow" w="med" len="med"/>
            <a:tailEnd type="arrow" w="med" len="med"/>
          </a:ln>
          <a:effectLst>
            <a:outerShdw dist="17961" dir="2700000" algn="ctr" rotWithShape="0">
              <a:schemeClr val="tx1">
                <a:gamma/>
                <a:shade val="60000"/>
                <a:invGamma/>
              </a:schemeClr>
            </a:outerShdw>
          </a:effectLst>
        </p:spPr>
      </p:cxnSp>
      <p:sp>
        <p:nvSpPr>
          <p:cNvPr id="22" name="矩形 21"/>
          <p:cNvSpPr/>
          <p:nvPr/>
        </p:nvSpPr>
        <p:spPr bwMode="auto">
          <a:xfrm>
            <a:off x="4256965" y="692696"/>
            <a:ext cx="893411" cy="484979"/>
          </a:xfrm>
          <a:prstGeom prst="rect">
            <a:avLst/>
          </a:prstGeom>
          <a:solidFill>
            <a:schemeClr val="bg1"/>
          </a:solidFill>
          <a:ln w="25400" cap="flat" cmpd="sng" algn="ctr">
            <a:solidFill>
              <a:schemeClr val="tx1"/>
            </a:solidFill>
            <a:prstDash val="solid"/>
            <a:round/>
            <a:headEnd type="none" w="med" len="med"/>
            <a:tailEnd type="arrow" w="med" len="med"/>
          </a:ln>
          <a:effectLst/>
          <a:ex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C00000"/>
                </a:solidFill>
                <a:effectLst/>
                <a:latin typeface="Times New Roman" panose="02020603050405020304" pitchFamily="18" charset="0"/>
                <a:ea typeface="宋体" pitchFamily="2" charset="-122"/>
                <a:cs typeface="Times New Roman" panose="02020603050405020304" pitchFamily="18" charset="0"/>
              </a:rPr>
              <a:t>CIS</a:t>
            </a:r>
            <a:endParaRPr kumimoji="0" lang="zh-CN" altLang="en-US" sz="1800" b="0" i="0" u="none" strike="noStrike" cap="none" normalizeH="0" baseline="0" dirty="0" smtClean="0">
              <a:ln>
                <a:noFill/>
              </a:ln>
              <a:solidFill>
                <a:srgbClr val="C00000"/>
              </a:solidFill>
              <a:effectLst/>
              <a:latin typeface="Times New Roman" panose="02020603050405020304" pitchFamily="18" charset="0"/>
              <a:ea typeface="宋体" pitchFamily="2" charset="-122"/>
              <a:cs typeface="Times New Roman" panose="02020603050405020304" pitchFamily="18" charset="0"/>
            </a:endParaRPr>
          </a:p>
        </p:txBody>
      </p:sp>
      <p:sp>
        <p:nvSpPr>
          <p:cNvPr id="24" name="矩形 23"/>
          <p:cNvSpPr/>
          <p:nvPr/>
        </p:nvSpPr>
        <p:spPr bwMode="auto">
          <a:xfrm>
            <a:off x="5922150" y="1692002"/>
            <a:ext cx="969490" cy="484979"/>
          </a:xfrm>
          <a:prstGeom prst="rect">
            <a:avLst/>
          </a:prstGeom>
          <a:solidFill>
            <a:schemeClr val="bg1"/>
          </a:solidFill>
          <a:ln w="25400" cap="flat" cmpd="sng" algn="ctr">
            <a:solidFill>
              <a:schemeClr val="tx1"/>
            </a:solidFill>
            <a:prstDash val="solid"/>
            <a:round/>
            <a:headEnd type="none" w="med" len="med"/>
            <a:tailEnd type="arrow" w="med" len="med"/>
          </a:ln>
          <a:effectLst/>
          <a:ex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rPr>
              <a:t>RF/SOI</a:t>
            </a:r>
            <a:endParaRPr kumimoji="0" lang="zh-CN" altLang="en-US" sz="1800" b="0" i="0" u="none" strike="noStrike" cap="none" normalizeH="0" baseline="0" dirty="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26" name="矩形 25"/>
          <p:cNvSpPr/>
          <p:nvPr/>
        </p:nvSpPr>
        <p:spPr bwMode="auto">
          <a:xfrm>
            <a:off x="5292080" y="1007731"/>
            <a:ext cx="893411" cy="484979"/>
          </a:xfrm>
          <a:prstGeom prst="rect">
            <a:avLst/>
          </a:prstGeom>
          <a:solidFill>
            <a:schemeClr val="bg1"/>
          </a:solidFill>
          <a:ln w="25400" cap="flat" cmpd="sng" algn="ctr">
            <a:solidFill>
              <a:schemeClr val="tx1"/>
            </a:solidFill>
            <a:prstDash val="solid"/>
            <a:round/>
            <a:headEnd type="none" w="med" len="med"/>
            <a:tailEnd type="arrow" w="med" len="med"/>
          </a:ln>
          <a:effectLst/>
          <a:ex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C00000"/>
                </a:solidFill>
                <a:effectLst/>
                <a:latin typeface="Times New Roman" panose="02020603050405020304" pitchFamily="18" charset="0"/>
                <a:ea typeface="宋体" pitchFamily="2" charset="-122"/>
                <a:cs typeface="Times New Roman" panose="02020603050405020304" pitchFamily="18" charset="0"/>
              </a:rPr>
              <a:t>MEMS</a:t>
            </a:r>
            <a:endParaRPr kumimoji="0" lang="zh-CN" altLang="en-US" sz="1800" b="0" i="0" u="none" strike="noStrike" cap="none" normalizeH="0" baseline="0" dirty="0" smtClean="0">
              <a:ln>
                <a:noFill/>
              </a:ln>
              <a:solidFill>
                <a:srgbClr val="C00000"/>
              </a:solidFill>
              <a:effectLst/>
              <a:latin typeface="Times New Roman" panose="02020603050405020304" pitchFamily="18" charset="0"/>
              <a:ea typeface="宋体" pitchFamily="2" charset="-122"/>
              <a:cs typeface="Times New Roman" panose="02020603050405020304" pitchFamily="18" charset="0"/>
            </a:endParaRPr>
          </a:p>
        </p:txBody>
      </p:sp>
      <p:cxnSp>
        <p:nvCxnSpPr>
          <p:cNvPr id="27" name="直接箭头连接符 26"/>
          <p:cNvCxnSpPr/>
          <p:nvPr/>
        </p:nvCxnSpPr>
        <p:spPr bwMode="auto">
          <a:xfrm>
            <a:off x="4662010" y="1052736"/>
            <a:ext cx="0" cy="630070"/>
          </a:xfrm>
          <a:prstGeom prst="straightConnector1">
            <a:avLst/>
          </a:prstGeom>
          <a:solidFill>
            <a:schemeClr val="accent1"/>
          </a:solidFill>
          <a:ln w="57150" cap="flat" cmpd="sng" algn="ctr">
            <a:solidFill>
              <a:srgbClr val="FF0000"/>
            </a:solidFill>
            <a:prstDash val="solid"/>
            <a:round/>
            <a:headEnd type="arrow" w="med" len="med"/>
            <a:tailEnd type="arrow" w="med" len="med"/>
          </a:ln>
          <a:effectLst>
            <a:outerShdw dist="17961" dir="2700000" algn="ctr" rotWithShape="0">
              <a:schemeClr val="tx1">
                <a:gamma/>
                <a:shade val="60000"/>
                <a:invGamma/>
              </a:schemeClr>
            </a:outerShdw>
          </a:effectLst>
        </p:spPr>
      </p:cxnSp>
      <p:cxnSp>
        <p:nvCxnSpPr>
          <p:cNvPr id="32" name="直接箭头连接符 31"/>
          <p:cNvCxnSpPr/>
          <p:nvPr/>
        </p:nvCxnSpPr>
        <p:spPr bwMode="auto">
          <a:xfrm flipH="1">
            <a:off x="5157065" y="1457781"/>
            <a:ext cx="401701" cy="460126"/>
          </a:xfrm>
          <a:prstGeom prst="straightConnector1">
            <a:avLst/>
          </a:prstGeom>
          <a:solidFill>
            <a:schemeClr val="accent1"/>
          </a:solidFill>
          <a:ln w="57150" cap="flat" cmpd="sng" algn="ctr">
            <a:solidFill>
              <a:srgbClr val="FF0000"/>
            </a:solidFill>
            <a:prstDash val="solid"/>
            <a:round/>
            <a:headEnd type="arrow" w="med" len="med"/>
            <a:tailEnd type="arrow" w="med" len="med"/>
          </a:ln>
          <a:effectLst>
            <a:outerShdw dist="17961" dir="2700000" algn="ctr" rotWithShape="0">
              <a:schemeClr val="tx1">
                <a:gamma/>
                <a:shade val="60000"/>
                <a:invGamma/>
              </a:schemeClr>
            </a:outerShdw>
          </a:effectLst>
        </p:spPr>
      </p:cxnSp>
      <p:cxnSp>
        <p:nvCxnSpPr>
          <p:cNvPr id="33" name="直接箭头连接符 32"/>
          <p:cNvCxnSpPr/>
          <p:nvPr/>
        </p:nvCxnSpPr>
        <p:spPr bwMode="auto">
          <a:xfrm flipH="1">
            <a:off x="5832140" y="2003299"/>
            <a:ext cx="367157" cy="399587"/>
          </a:xfrm>
          <a:prstGeom prst="straightConnector1">
            <a:avLst/>
          </a:prstGeom>
          <a:solidFill>
            <a:schemeClr val="accent1"/>
          </a:solidFill>
          <a:ln w="57150" cap="flat" cmpd="sng" algn="ctr">
            <a:solidFill>
              <a:srgbClr val="FF0000"/>
            </a:solidFill>
            <a:prstDash val="solid"/>
            <a:round/>
            <a:headEnd type="arrow" w="med" len="med"/>
            <a:tailEnd type="arrow" w="med" len="med"/>
          </a:ln>
          <a:effectLst>
            <a:outerShdw dist="17961" dir="2700000" algn="ctr" rotWithShape="0">
              <a:schemeClr val="tx1">
                <a:gamma/>
                <a:shade val="60000"/>
                <a:invGamma/>
              </a:schemeClr>
            </a:outerShdw>
          </a:effectLst>
        </p:spPr>
      </p:cxnSp>
      <p:cxnSp>
        <p:nvCxnSpPr>
          <p:cNvPr id="34" name="直接箭头连接符 33"/>
          <p:cNvCxnSpPr/>
          <p:nvPr/>
        </p:nvCxnSpPr>
        <p:spPr bwMode="auto">
          <a:xfrm>
            <a:off x="2726795" y="2357881"/>
            <a:ext cx="675075" cy="180020"/>
          </a:xfrm>
          <a:prstGeom prst="straightConnector1">
            <a:avLst/>
          </a:prstGeom>
          <a:solidFill>
            <a:schemeClr val="accent1"/>
          </a:solidFill>
          <a:ln w="57150" cap="flat" cmpd="sng" algn="ctr">
            <a:solidFill>
              <a:srgbClr val="FF0000"/>
            </a:solidFill>
            <a:prstDash val="solid"/>
            <a:round/>
            <a:headEnd type="arrow" w="med" len="med"/>
            <a:tailEnd type="arrow" w="med" len="med"/>
          </a:ln>
          <a:effectLst>
            <a:outerShdw dist="17961" dir="2700000" algn="ctr" rotWithShape="0">
              <a:schemeClr val="tx1">
                <a:gamma/>
                <a:shade val="60000"/>
                <a:invGamma/>
              </a:schemeClr>
            </a:outerShdw>
          </a:effectLst>
        </p:spPr>
      </p:cxnSp>
      <p:cxnSp>
        <p:nvCxnSpPr>
          <p:cNvPr id="9" name="直接箭头连接符 8"/>
          <p:cNvCxnSpPr/>
          <p:nvPr/>
        </p:nvCxnSpPr>
        <p:spPr bwMode="auto">
          <a:xfrm flipV="1">
            <a:off x="2816805" y="2987952"/>
            <a:ext cx="678302" cy="225024"/>
          </a:xfrm>
          <a:prstGeom prst="straightConnector1">
            <a:avLst/>
          </a:prstGeom>
          <a:solidFill>
            <a:schemeClr val="accent1"/>
          </a:solidFill>
          <a:ln w="57150" cap="flat" cmpd="sng" algn="ctr">
            <a:solidFill>
              <a:srgbClr val="FF0000"/>
            </a:solidFill>
            <a:prstDash val="solid"/>
            <a:round/>
            <a:headEnd type="arrow" w="med" len="med"/>
            <a:tailEnd type="arrow" w="med" len="med"/>
          </a:ln>
          <a:effectLst>
            <a:outerShdw dist="17961" dir="2700000" algn="ctr" rotWithShape="0">
              <a:schemeClr val="tx1">
                <a:gamma/>
                <a:shade val="60000"/>
                <a:invGamma/>
              </a:schemeClr>
            </a:outerShdw>
          </a:effectLst>
        </p:spPr>
      </p:cxnSp>
      <p:sp>
        <p:nvSpPr>
          <p:cNvPr id="35" name="矩形 34"/>
          <p:cNvSpPr/>
          <p:nvPr/>
        </p:nvSpPr>
        <p:spPr bwMode="auto">
          <a:xfrm>
            <a:off x="6250336" y="2421429"/>
            <a:ext cx="1246989" cy="484979"/>
          </a:xfrm>
          <a:prstGeom prst="rect">
            <a:avLst/>
          </a:prstGeom>
          <a:solidFill>
            <a:schemeClr val="bg1"/>
          </a:solidFill>
          <a:ln w="25400" cap="flat" cmpd="sng" algn="ctr">
            <a:solidFill>
              <a:schemeClr val="tx1"/>
            </a:solidFill>
            <a:prstDash val="solid"/>
            <a:round/>
            <a:headEnd type="none" w="med" len="med"/>
            <a:tailEnd type="arrow" w="med" len="med"/>
          </a:ln>
          <a:effectLst/>
          <a:ex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rPr>
              <a:t>HV/Power</a:t>
            </a:r>
            <a:endParaRPr kumimoji="0" lang="zh-CN" altLang="en-US" sz="1800" b="0" i="0" u="none" strike="noStrike" cap="none" normalizeH="0" baseline="0" dirty="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cxnSp>
        <p:nvCxnSpPr>
          <p:cNvPr id="36" name="直接箭头连接符 35"/>
          <p:cNvCxnSpPr/>
          <p:nvPr/>
        </p:nvCxnSpPr>
        <p:spPr bwMode="auto">
          <a:xfrm flipH="1">
            <a:off x="5877145" y="2749569"/>
            <a:ext cx="488409" cy="238382"/>
          </a:xfrm>
          <a:prstGeom prst="straightConnector1">
            <a:avLst/>
          </a:prstGeom>
          <a:solidFill>
            <a:schemeClr val="accent1"/>
          </a:solidFill>
          <a:ln w="57150" cap="flat" cmpd="sng" algn="ctr">
            <a:solidFill>
              <a:srgbClr val="FF0000"/>
            </a:solidFill>
            <a:prstDash val="solid"/>
            <a:round/>
            <a:headEnd type="arrow" w="med" len="med"/>
            <a:tailEnd type="arrow" w="med" len="med"/>
          </a:ln>
          <a:effectLst>
            <a:outerShdw dist="17961" dir="2700000" algn="ctr" rotWithShape="0">
              <a:schemeClr val="tx1">
                <a:gamma/>
                <a:shade val="60000"/>
                <a:invGamma/>
              </a:schemeClr>
            </a:outerShdw>
          </a:effectLst>
        </p:spPr>
      </p:cxnSp>
      <p:sp>
        <p:nvSpPr>
          <p:cNvPr id="38" name="矩形 37"/>
          <p:cNvSpPr/>
          <p:nvPr/>
        </p:nvSpPr>
        <p:spPr bwMode="auto">
          <a:xfrm>
            <a:off x="701570" y="4178598"/>
            <a:ext cx="7920880" cy="2462213"/>
          </a:xfrm>
          <a:prstGeom prst="rect">
            <a:avLst/>
          </a:prstGeom>
          <a:solidFill>
            <a:schemeClr val="bg1"/>
          </a:solidFill>
          <a:ln w="25400" cap="flat" cmpd="sng" algn="ctr">
            <a:solidFill>
              <a:schemeClr val="tx1"/>
            </a:solidFill>
            <a:prstDash val="solid"/>
            <a:round/>
            <a:headEnd type="none" w="med" len="med"/>
            <a:tailEnd type="arrow" w="med" len="med"/>
          </a:ln>
          <a:effectLst/>
          <a:extLst/>
        </p:spPr>
        <p:txBody>
          <a:bodyPr vert="horz" wrap="square" lIns="0" tIns="0" rIns="0" bIns="0" numCol="1" rtlCol="0" anchor="t" anchorCtr="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dirty="0" smtClean="0">
                <a:ln>
                  <a:noFill/>
                </a:ln>
                <a:solidFill>
                  <a:srgbClr val="C00000"/>
                </a:solidFill>
                <a:effectLst/>
                <a:latin typeface="Times New Roman" panose="02020603050405020304" pitchFamily="18" charset="0"/>
                <a:ea typeface="宋体" pitchFamily="2" charset="-122"/>
                <a:cs typeface="Times New Roman" panose="02020603050405020304" pitchFamily="18" charset="0"/>
              </a:rPr>
              <a:t>Super-foundry o</a:t>
            </a:r>
            <a:r>
              <a:rPr lang="en-US" altLang="zh-CN" sz="2000" b="1" baseline="0" dirty="0" smtClean="0">
                <a:solidFill>
                  <a:srgbClr val="C00000"/>
                </a:solidFill>
                <a:latin typeface="Times New Roman" panose="02020603050405020304" pitchFamily="18" charset="0"/>
                <a:ea typeface="宋体" pitchFamily="2" charset="-122"/>
                <a:cs typeface="Times New Roman" panose="02020603050405020304" pitchFamily="18" charset="0"/>
              </a:rPr>
              <a:t>ffers </a:t>
            </a:r>
            <a:r>
              <a:rPr lang="en-US" altLang="zh-CN" sz="2000" b="1" dirty="0" smtClean="0">
                <a:solidFill>
                  <a:srgbClr val="C00000"/>
                </a:solidFill>
                <a:latin typeface="Times New Roman" panose="02020603050405020304" pitchFamily="18" charset="0"/>
                <a:ea typeface="宋体" pitchFamily="2" charset="-122"/>
                <a:cs typeface="Times New Roman" panose="02020603050405020304" pitchFamily="18" charset="0"/>
              </a:rPr>
              <a:t>all aspects of </a:t>
            </a:r>
            <a:r>
              <a:rPr lang="en-US" altLang="zh-CN" sz="2000" b="1" baseline="0" dirty="0" smtClean="0">
                <a:solidFill>
                  <a:srgbClr val="C00000"/>
                </a:solidFill>
                <a:latin typeface="Times New Roman" panose="02020603050405020304" pitchFamily="18" charset="0"/>
                <a:ea typeface="宋体" pitchFamily="2" charset="-122"/>
                <a:cs typeface="Times New Roman" panose="02020603050405020304" pitchFamily="18" charset="0"/>
              </a:rPr>
              <a:t>integrated services as “virtual IDM”:</a:t>
            </a:r>
            <a:endParaRPr lang="en-US" altLang="zh-CN" sz="2000" b="0" baseline="0" dirty="0" smtClean="0">
              <a:solidFill>
                <a:srgbClr val="C00000"/>
              </a:solidFill>
              <a:latin typeface="Times New Roman" panose="02020603050405020304" pitchFamily="18" charset="0"/>
              <a:ea typeface="宋体" pitchFamily="2" charset="-122"/>
              <a:cs typeface="Times New Roman" panose="02020603050405020304" pitchFamily="18" charset="0"/>
            </a:endParaRPr>
          </a:p>
          <a:p>
            <a:pPr marL="0" marR="0" indent="0" defTabSz="914400" rtl="0" eaLnBrk="0" fontAlgn="base" latinLnBrk="0" hangingPunct="0">
              <a:buClrTx/>
              <a:buSzTx/>
              <a:buFontTx/>
              <a:buNone/>
              <a:tabLst/>
            </a:pPr>
            <a:r>
              <a:rPr lang="en-US" altLang="zh-CN" sz="1400" dirty="0">
                <a:solidFill>
                  <a:srgbClr val="C00000"/>
                </a:solidFill>
                <a:latin typeface="Times New Roman" panose="02020603050405020304" pitchFamily="18" charset="0"/>
                <a:ea typeface="宋体" pitchFamily="2" charset="-122"/>
                <a:cs typeface="Times New Roman" panose="02020603050405020304" pitchFamily="18" charset="0"/>
              </a:rPr>
              <a:t> </a:t>
            </a:r>
            <a:r>
              <a:rPr lang="en-US" altLang="zh-CN" sz="1400" dirty="0" smtClean="0">
                <a:solidFill>
                  <a:srgbClr val="C00000"/>
                </a:solidFill>
                <a:latin typeface="Times New Roman" panose="02020603050405020304" pitchFamily="18" charset="0"/>
                <a:ea typeface="宋体" pitchFamily="2" charset="-122"/>
                <a:cs typeface="Times New Roman" panose="02020603050405020304" pitchFamily="18" charset="0"/>
              </a:rPr>
              <a:t>    </a:t>
            </a:r>
            <a:r>
              <a:rPr lang="en-US" altLang="zh-CN" sz="1600" dirty="0" smtClean="0">
                <a:latin typeface="Times New Roman" panose="02020603050405020304" pitchFamily="18" charset="0"/>
                <a:ea typeface="宋体" pitchFamily="2" charset="-122"/>
                <a:cs typeface="Times New Roman" panose="02020603050405020304" pitchFamily="18" charset="0"/>
              </a:rPr>
              <a:t>- TCAD/SPICE model/PDK, standard cell library, IPs, etc.</a:t>
            </a:r>
          </a:p>
          <a:p>
            <a:r>
              <a:rPr lang="en-US" altLang="zh-CN" sz="1600" baseline="0" dirty="0">
                <a:latin typeface="Times New Roman" panose="02020603050405020304" pitchFamily="18" charset="0"/>
                <a:ea typeface="宋体" pitchFamily="2" charset="-122"/>
                <a:cs typeface="Times New Roman" panose="02020603050405020304" pitchFamily="18" charset="0"/>
              </a:rPr>
              <a:t> </a:t>
            </a:r>
            <a:r>
              <a:rPr lang="en-US" altLang="zh-CN" sz="1600" baseline="0" dirty="0" smtClean="0">
                <a:latin typeface="Times New Roman" panose="02020603050405020304" pitchFamily="18" charset="0"/>
                <a:ea typeface="宋体" pitchFamily="2" charset="-122"/>
                <a:cs typeface="Times New Roman" panose="02020603050405020304" pitchFamily="18" charset="0"/>
              </a:rPr>
              <a:t>    -</a:t>
            </a:r>
            <a:r>
              <a:rPr lang="en-US" altLang="zh-CN" sz="1600" dirty="0">
                <a:latin typeface="Times New Roman" panose="02020603050405020304" pitchFamily="18" charset="0"/>
                <a:ea typeface="宋体" pitchFamily="2" charset="-122"/>
                <a:cs typeface="Times New Roman" panose="02020603050405020304" pitchFamily="18" charset="0"/>
              </a:rPr>
              <a:t> </a:t>
            </a:r>
            <a:r>
              <a:rPr lang="en-US" altLang="zh-CN" sz="1600" dirty="0" smtClean="0">
                <a:latin typeface="Times New Roman" panose="02020603050405020304" pitchFamily="18" charset="0"/>
                <a:ea typeface="宋体" pitchFamily="2" charset="-122"/>
                <a:cs typeface="Times New Roman" panose="02020603050405020304" pitchFamily="18" charset="0"/>
              </a:rPr>
              <a:t>Design-service, software, IP merge, </a:t>
            </a:r>
            <a:r>
              <a:rPr lang="en-US" altLang="zh-CN" sz="1600" dirty="0">
                <a:latin typeface="Times New Roman" panose="02020603050405020304" pitchFamily="18" charset="0"/>
                <a:ea typeface="宋体" pitchFamily="2" charset="-122"/>
                <a:cs typeface="Times New Roman" panose="02020603050405020304" pitchFamily="18" charset="0"/>
              </a:rPr>
              <a:t>Chip design, Routing,</a:t>
            </a:r>
            <a:endParaRPr lang="en-US" altLang="zh-CN" sz="1600" baseline="0" dirty="0" smtClean="0">
              <a:latin typeface="Times New Roman" panose="02020603050405020304" pitchFamily="18" charset="0"/>
              <a:ea typeface="宋体" pitchFamily="2" charset="-122"/>
              <a:cs typeface="Times New Roman" panose="02020603050405020304" pitchFamily="18" charset="0"/>
            </a:endParaRPr>
          </a:p>
          <a:p>
            <a:pPr marR="0" defTabSz="914400" rtl="0" eaLnBrk="0" fontAlgn="base" latinLnBrk="0" hangingPunct="0">
              <a:buClrTx/>
              <a:buSzTx/>
              <a:tabLst/>
            </a:pPr>
            <a:r>
              <a:rPr lang="en-US" altLang="zh-CN" sz="1600" dirty="0" smtClean="0">
                <a:latin typeface="Times New Roman" panose="02020603050405020304" pitchFamily="18" charset="0"/>
                <a:ea typeface="宋体" pitchFamily="2" charset="-122"/>
                <a:cs typeface="Times New Roman" panose="02020603050405020304" pitchFamily="18" charset="0"/>
              </a:rPr>
              <a:t>     - Tape-out, Mask, OPC, special process tuning,</a:t>
            </a:r>
          </a:p>
          <a:p>
            <a:pPr marR="0" defTabSz="914400" rtl="0" eaLnBrk="0" fontAlgn="base" latinLnBrk="0" hangingPunct="0">
              <a:buClrTx/>
              <a:buSzTx/>
              <a:tabLst/>
            </a:pPr>
            <a:r>
              <a:rPr lang="en-US" altLang="zh-CN" sz="1600" dirty="0">
                <a:latin typeface="Times New Roman" panose="02020603050405020304" pitchFamily="18" charset="0"/>
                <a:ea typeface="宋体" pitchFamily="2" charset="-122"/>
                <a:cs typeface="Times New Roman" panose="02020603050405020304" pitchFamily="18" charset="0"/>
              </a:rPr>
              <a:t> </a:t>
            </a:r>
            <a:r>
              <a:rPr lang="en-US" altLang="zh-CN" sz="1600" dirty="0" smtClean="0">
                <a:latin typeface="Times New Roman" panose="02020603050405020304" pitchFamily="18" charset="0"/>
                <a:ea typeface="宋体" pitchFamily="2" charset="-122"/>
                <a:cs typeface="Times New Roman" panose="02020603050405020304" pitchFamily="18" charset="0"/>
              </a:rPr>
              <a:t>    -  Wafer fabrication (</a:t>
            </a:r>
            <a:r>
              <a:rPr lang="en-US" altLang="zh-CN" sz="1600" b="0" dirty="0" smtClean="0">
                <a:latin typeface="Times New Roman" panose="02020603050405020304" pitchFamily="18" charset="0"/>
                <a:ea typeface="宋体" pitchFamily="2" charset="-122"/>
                <a:cs typeface="Times New Roman" panose="02020603050405020304" pitchFamily="18" charset="0"/>
              </a:rPr>
              <a:t>CMOS, memory, CIS, RF/SOI, HV/Power, MEMS, etc</a:t>
            </a:r>
            <a:r>
              <a:rPr lang="en-US" altLang="zh-CN" sz="1600" dirty="0" smtClean="0">
                <a:latin typeface="Times New Roman" panose="02020603050405020304" pitchFamily="18" charset="0"/>
                <a:ea typeface="宋体" pitchFamily="2" charset="-122"/>
                <a:cs typeface="Times New Roman" panose="02020603050405020304" pitchFamily="18" charset="0"/>
              </a:rPr>
              <a:t>.), WAT, </a:t>
            </a:r>
          </a:p>
          <a:p>
            <a:pPr marR="0" defTabSz="914400" rtl="0" eaLnBrk="0" fontAlgn="base" latinLnBrk="0" hangingPunct="0">
              <a:buClrTx/>
              <a:buSzTx/>
              <a:tabLst/>
            </a:pPr>
            <a:r>
              <a:rPr lang="en-US" altLang="zh-CN" sz="1600" dirty="0">
                <a:latin typeface="Times New Roman" panose="02020603050405020304" pitchFamily="18" charset="0"/>
                <a:ea typeface="宋体" pitchFamily="2" charset="-122"/>
                <a:cs typeface="Times New Roman" panose="02020603050405020304" pitchFamily="18" charset="0"/>
              </a:rPr>
              <a:t> </a:t>
            </a:r>
            <a:r>
              <a:rPr lang="en-US" altLang="zh-CN" sz="1600" dirty="0" smtClean="0">
                <a:latin typeface="Times New Roman" panose="02020603050405020304" pitchFamily="18" charset="0"/>
                <a:ea typeface="宋体" pitchFamily="2" charset="-122"/>
                <a:cs typeface="Times New Roman" panose="02020603050405020304" pitchFamily="18" charset="0"/>
              </a:rPr>
              <a:t>    - Wafer-level reliability test, Sort/yield, EFA/PFA; </a:t>
            </a:r>
            <a:r>
              <a:rPr lang="en-US" altLang="zh-CN" sz="1600" dirty="0" err="1" smtClean="0">
                <a:latin typeface="Times New Roman" panose="02020603050405020304" pitchFamily="18" charset="0"/>
                <a:ea typeface="宋体" pitchFamily="2" charset="-122"/>
                <a:cs typeface="Times New Roman" panose="02020603050405020304" pitchFamily="18" charset="0"/>
              </a:rPr>
              <a:t>Nano</a:t>
            </a:r>
            <a:r>
              <a:rPr lang="en-US" altLang="zh-CN" sz="1600" dirty="0" smtClean="0">
                <a:latin typeface="Times New Roman" panose="02020603050405020304" pitchFamily="18" charset="0"/>
                <a:ea typeface="宋体" pitchFamily="2" charset="-122"/>
                <a:cs typeface="Times New Roman" panose="02020603050405020304" pitchFamily="18" charset="0"/>
              </a:rPr>
              <a:t>-probing, </a:t>
            </a:r>
          </a:p>
          <a:p>
            <a:pPr marR="0" defTabSz="914400" rtl="0" eaLnBrk="0" fontAlgn="base" latinLnBrk="0" hangingPunct="0">
              <a:buClrTx/>
              <a:buSzTx/>
              <a:tabLst/>
            </a:pPr>
            <a:r>
              <a:rPr lang="en-US" altLang="zh-CN" sz="1600" dirty="0">
                <a:latin typeface="Times New Roman" panose="02020603050405020304" pitchFamily="18" charset="0"/>
                <a:ea typeface="宋体" pitchFamily="2" charset="-122"/>
                <a:cs typeface="Times New Roman" panose="02020603050405020304" pitchFamily="18" charset="0"/>
              </a:rPr>
              <a:t> </a:t>
            </a:r>
            <a:r>
              <a:rPr lang="en-US" altLang="zh-CN" sz="1600" dirty="0" smtClean="0">
                <a:latin typeface="Times New Roman" panose="02020603050405020304" pitchFamily="18" charset="0"/>
                <a:ea typeface="宋体" pitchFamily="2" charset="-122"/>
                <a:cs typeface="Times New Roman" panose="02020603050405020304" pitchFamily="18" charset="0"/>
              </a:rPr>
              <a:t>    - Process/Circuit debug, TEM/SEM, analytical lab, etc.</a:t>
            </a:r>
          </a:p>
          <a:p>
            <a:pPr marR="0" defTabSz="914400" rtl="0" eaLnBrk="0" fontAlgn="base" latinLnBrk="0" hangingPunct="0">
              <a:buClrTx/>
              <a:buSzTx/>
              <a:tabLst/>
            </a:pPr>
            <a:r>
              <a:rPr lang="en-US" altLang="zh-CN" sz="1600" dirty="0">
                <a:latin typeface="Times New Roman" panose="02020603050405020304" pitchFamily="18" charset="0"/>
                <a:ea typeface="宋体" pitchFamily="2" charset="-122"/>
                <a:cs typeface="Times New Roman" panose="02020603050405020304" pitchFamily="18" charset="0"/>
              </a:rPr>
              <a:t> </a:t>
            </a:r>
            <a:r>
              <a:rPr lang="en-US" altLang="zh-CN" sz="1600" dirty="0" smtClean="0">
                <a:latin typeface="Times New Roman" panose="02020603050405020304" pitchFamily="18" charset="0"/>
                <a:ea typeface="宋体" pitchFamily="2" charset="-122"/>
                <a:cs typeface="Times New Roman" panose="02020603050405020304" pitchFamily="18" charset="0"/>
              </a:rPr>
              <a:t>    - IPD, Bumping, Packaging, Module assembly, …etc.</a:t>
            </a:r>
          </a:p>
          <a:p>
            <a:pPr marR="0" defTabSz="914400" rtl="0" eaLnBrk="0" fontAlgn="base" latinLnBrk="0" hangingPunct="0">
              <a:buClrTx/>
              <a:buSzTx/>
              <a:tabLst/>
            </a:pPr>
            <a:r>
              <a:rPr lang="en-US" altLang="zh-CN" sz="1600" dirty="0">
                <a:latin typeface="Times New Roman" panose="02020603050405020304" pitchFamily="18" charset="0"/>
                <a:ea typeface="宋体" pitchFamily="2" charset="-122"/>
                <a:cs typeface="Times New Roman" panose="02020603050405020304" pitchFamily="18" charset="0"/>
              </a:rPr>
              <a:t> </a:t>
            </a:r>
            <a:r>
              <a:rPr lang="en-US" altLang="zh-CN" sz="1600" dirty="0" smtClean="0">
                <a:latin typeface="Times New Roman" panose="02020603050405020304" pitchFamily="18" charset="0"/>
                <a:ea typeface="宋体" pitchFamily="2" charset="-122"/>
                <a:cs typeface="Times New Roman" panose="02020603050405020304" pitchFamily="18" charset="0"/>
              </a:rPr>
              <a:t>    - Final test, reliability test (Burn-in, HTOL, etc.), </a:t>
            </a:r>
          </a:p>
          <a:p>
            <a:pPr marR="0" defTabSz="914400" rtl="0" eaLnBrk="0" fontAlgn="base" latinLnBrk="0" hangingPunct="0">
              <a:buClrTx/>
              <a:buSzTx/>
              <a:tabLst/>
            </a:pPr>
            <a:r>
              <a:rPr lang="en-US" altLang="zh-CN" sz="1600" dirty="0">
                <a:latin typeface="Times New Roman" panose="02020603050405020304" pitchFamily="18" charset="0"/>
                <a:ea typeface="宋体" pitchFamily="2" charset="-122"/>
                <a:cs typeface="Times New Roman" panose="02020603050405020304" pitchFamily="18" charset="0"/>
              </a:rPr>
              <a:t> </a:t>
            </a:r>
            <a:r>
              <a:rPr lang="en-US" altLang="zh-CN" sz="1600" dirty="0" smtClean="0">
                <a:latin typeface="Times New Roman" panose="02020603050405020304" pitchFamily="18" charset="0"/>
                <a:ea typeface="宋体" pitchFamily="2" charset="-122"/>
                <a:cs typeface="Times New Roman" panose="02020603050405020304" pitchFamily="18" charset="0"/>
              </a:rPr>
              <a:t>    - PCB design/fabrication, system proto-typing, in-system test, …etc., </a:t>
            </a:r>
          </a:p>
        </p:txBody>
      </p:sp>
    </p:spTree>
    <p:extLst>
      <p:ext uri="{BB962C8B-B14F-4D97-AF65-F5344CB8AC3E}">
        <p14:creationId xmlns:p14="http://schemas.microsoft.com/office/powerpoint/2010/main" val="1401042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云形 3"/>
          <p:cNvSpPr/>
          <p:nvPr/>
        </p:nvSpPr>
        <p:spPr bwMode="auto">
          <a:xfrm>
            <a:off x="926595" y="1223755"/>
            <a:ext cx="7200800" cy="1170130"/>
          </a:xfrm>
          <a:prstGeom prst="cloud">
            <a:avLst/>
          </a:prstGeom>
          <a:solidFill>
            <a:srgbClr val="FFFF99"/>
          </a:solidFill>
          <a:ln w="25400" cap="flat" cmpd="sng" algn="ctr">
            <a:solidFill>
              <a:schemeClr val="tx1"/>
            </a:solidFill>
            <a:prstDash val="solid"/>
            <a:round/>
            <a:headEnd type="none" w="med" len="med"/>
            <a:tailEnd type="arrow" w="med" len="med"/>
          </a:ln>
          <a:effectLs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43935"/>
            <a:ext cx="9144000" cy="210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组合 1"/>
          <p:cNvGrpSpPr/>
          <p:nvPr/>
        </p:nvGrpSpPr>
        <p:grpSpPr>
          <a:xfrm>
            <a:off x="1106615" y="5049180"/>
            <a:ext cx="6975775" cy="1170129"/>
            <a:chOff x="1421650" y="5049180"/>
            <a:chExt cx="6480720" cy="1170129"/>
          </a:xfrm>
        </p:grpSpPr>
        <p:sp>
          <p:nvSpPr>
            <p:cNvPr id="6" name="上箭头标注 5"/>
            <p:cNvSpPr/>
            <p:nvPr/>
          </p:nvSpPr>
          <p:spPr bwMode="auto">
            <a:xfrm>
              <a:off x="1421650" y="5049180"/>
              <a:ext cx="1620180" cy="1170129"/>
            </a:xfrm>
            <a:prstGeom prst="upArrowCallout">
              <a:avLst/>
            </a:prstGeom>
            <a:solidFill>
              <a:schemeClr val="accent1"/>
            </a:solidFill>
            <a:ln w="25400" cap="flat" cmpd="sng" algn="ctr">
              <a:no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9" name="上箭头标注 8"/>
            <p:cNvSpPr/>
            <p:nvPr/>
          </p:nvSpPr>
          <p:spPr bwMode="auto">
            <a:xfrm>
              <a:off x="3041830" y="5049180"/>
              <a:ext cx="1620180" cy="1170129"/>
            </a:xfrm>
            <a:prstGeom prst="upArrowCallout">
              <a:avLst/>
            </a:prstGeom>
            <a:solidFill>
              <a:schemeClr val="accent1"/>
            </a:solidFill>
            <a:ln w="25400" cap="flat" cmpd="sng" algn="ctr">
              <a:no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10" name="上箭头标注 9"/>
            <p:cNvSpPr/>
            <p:nvPr/>
          </p:nvSpPr>
          <p:spPr bwMode="auto">
            <a:xfrm>
              <a:off x="4662010" y="5049180"/>
              <a:ext cx="1620180" cy="1170129"/>
            </a:xfrm>
            <a:prstGeom prst="upArrowCallout">
              <a:avLst/>
            </a:prstGeom>
            <a:solidFill>
              <a:schemeClr val="accent1"/>
            </a:solidFill>
            <a:ln w="25400" cap="flat" cmpd="sng" algn="ctr">
              <a:no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11" name="上箭头标注 10"/>
            <p:cNvSpPr/>
            <p:nvPr/>
          </p:nvSpPr>
          <p:spPr bwMode="auto">
            <a:xfrm>
              <a:off x="6282190" y="5049180"/>
              <a:ext cx="1620180" cy="1170129"/>
            </a:xfrm>
            <a:prstGeom prst="upArrowCallout">
              <a:avLst/>
            </a:prstGeom>
            <a:solidFill>
              <a:schemeClr val="accent1"/>
            </a:solidFill>
            <a:ln w="25400" cap="flat" cmpd="sng" algn="ctr">
              <a:no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grpSp>
      <p:sp>
        <p:nvSpPr>
          <p:cNvPr id="8" name="TextBox 7"/>
          <p:cNvSpPr txBox="1"/>
          <p:nvPr/>
        </p:nvSpPr>
        <p:spPr>
          <a:xfrm>
            <a:off x="1466655" y="5454225"/>
            <a:ext cx="6591869" cy="400110"/>
          </a:xfrm>
          <a:prstGeom prst="rect">
            <a:avLst/>
          </a:prstGeom>
          <a:noFill/>
          <a:ln>
            <a:noFill/>
          </a:ln>
        </p:spPr>
        <p:txBody>
          <a:bodyPr wrap="none" rtlCol="0">
            <a:spAutoFit/>
          </a:bodyPr>
          <a:lstStyle/>
          <a:p>
            <a:r>
              <a:rPr lang="en-US" altLang="zh-CN" sz="2000" dirty="0" smtClean="0">
                <a:solidFill>
                  <a:srgbClr val="FF0000"/>
                </a:solidFill>
              </a:rPr>
              <a:t>Logic,  CIS, PMIC,  NAND/NOR, e-NVM,MEMS, RFSOI</a:t>
            </a:r>
            <a:endParaRPr lang="zh-CN" altLang="en-US" sz="2000" dirty="0">
              <a:solidFill>
                <a:srgbClr val="FF0000"/>
              </a:solidFill>
            </a:endParaRPr>
          </a:p>
        </p:txBody>
      </p:sp>
      <p:sp>
        <p:nvSpPr>
          <p:cNvPr id="14" name="TextBox 13"/>
          <p:cNvSpPr txBox="1"/>
          <p:nvPr/>
        </p:nvSpPr>
        <p:spPr>
          <a:xfrm>
            <a:off x="4436985" y="1178750"/>
            <a:ext cx="776175" cy="584775"/>
          </a:xfrm>
          <a:prstGeom prst="rect">
            <a:avLst/>
          </a:prstGeom>
          <a:solidFill>
            <a:schemeClr val="bg1"/>
          </a:solidFill>
        </p:spPr>
        <p:txBody>
          <a:bodyPr wrap="none" rtlCol="0">
            <a:spAutoFit/>
          </a:bodyPr>
          <a:lstStyle/>
          <a:p>
            <a:r>
              <a:rPr lang="en-US" altLang="zh-CN" sz="3200" dirty="0" err="1" smtClean="0">
                <a:solidFill>
                  <a:srgbClr val="FF0000"/>
                </a:solidFill>
                <a:latin typeface="Times New Roman" panose="02020603050405020304" pitchFamily="18" charset="0"/>
                <a:cs typeface="Times New Roman" panose="02020603050405020304" pitchFamily="18" charset="0"/>
              </a:rPr>
              <a:t>IoT</a:t>
            </a:r>
            <a:endParaRPr lang="zh-CN" altLang="en-US" sz="3200" dirty="0">
              <a:solidFill>
                <a:srgbClr val="FF0000"/>
              </a:solidFill>
              <a:latin typeface="Times New Roman" panose="02020603050405020304" pitchFamily="18" charset="0"/>
              <a:cs typeface="Times New Roman" panose="02020603050405020304" pitchFamily="18" charset="0"/>
            </a:endParaRPr>
          </a:p>
        </p:txBody>
      </p:sp>
      <p:sp>
        <p:nvSpPr>
          <p:cNvPr id="15" name="上下箭头 14"/>
          <p:cNvSpPr/>
          <p:nvPr/>
        </p:nvSpPr>
        <p:spPr bwMode="auto">
          <a:xfrm>
            <a:off x="2906815" y="2303875"/>
            <a:ext cx="315035" cy="630070"/>
          </a:xfrm>
          <a:prstGeom prst="upDownArrow">
            <a:avLst/>
          </a:prstGeom>
          <a:solidFill>
            <a:schemeClr val="accent1"/>
          </a:solidFill>
          <a:ln w="254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17" name="上下箭头 16"/>
          <p:cNvSpPr/>
          <p:nvPr/>
        </p:nvSpPr>
        <p:spPr bwMode="auto">
          <a:xfrm>
            <a:off x="3491880" y="2303875"/>
            <a:ext cx="315035" cy="630070"/>
          </a:xfrm>
          <a:prstGeom prst="upDownArrow">
            <a:avLst/>
          </a:prstGeom>
          <a:solidFill>
            <a:schemeClr val="accent1"/>
          </a:solidFill>
          <a:ln w="254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18" name="上下箭头 17"/>
          <p:cNvSpPr/>
          <p:nvPr/>
        </p:nvSpPr>
        <p:spPr bwMode="auto">
          <a:xfrm>
            <a:off x="4121950" y="2303875"/>
            <a:ext cx="315035" cy="630070"/>
          </a:xfrm>
          <a:prstGeom prst="upDownArrow">
            <a:avLst/>
          </a:prstGeom>
          <a:solidFill>
            <a:schemeClr val="accent1"/>
          </a:solidFill>
          <a:ln w="254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19" name="上下箭头 18"/>
          <p:cNvSpPr/>
          <p:nvPr/>
        </p:nvSpPr>
        <p:spPr bwMode="auto">
          <a:xfrm>
            <a:off x="4707015" y="2303875"/>
            <a:ext cx="315035" cy="630070"/>
          </a:xfrm>
          <a:prstGeom prst="upDownArrow">
            <a:avLst/>
          </a:prstGeom>
          <a:solidFill>
            <a:schemeClr val="accent1"/>
          </a:solidFill>
          <a:ln w="254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20" name="上下箭头 19"/>
          <p:cNvSpPr/>
          <p:nvPr/>
        </p:nvSpPr>
        <p:spPr bwMode="auto">
          <a:xfrm>
            <a:off x="5337085" y="2303875"/>
            <a:ext cx="315035" cy="630070"/>
          </a:xfrm>
          <a:prstGeom prst="upDownArrow">
            <a:avLst/>
          </a:prstGeom>
          <a:solidFill>
            <a:schemeClr val="accent1"/>
          </a:solidFill>
          <a:ln w="254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21" name="上下箭头 20"/>
          <p:cNvSpPr/>
          <p:nvPr/>
        </p:nvSpPr>
        <p:spPr bwMode="auto">
          <a:xfrm>
            <a:off x="5922150" y="2303875"/>
            <a:ext cx="315035" cy="630070"/>
          </a:xfrm>
          <a:prstGeom prst="upDownArrow">
            <a:avLst/>
          </a:prstGeom>
          <a:solidFill>
            <a:schemeClr val="accent1"/>
          </a:solidFill>
          <a:ln w="254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22" name="上下箭头 21"/>
          <p:cNvSpPr/>
          <p:nvPr/>
        </p:nvSpPr>
        <p:spPr bwMode="auto">
          <a:xfrm>
            <a:off x="6552220" y="2303875"/>
            <a:ext cx="315035" cy="630070"/>
          </a:xfrm>
          <a:prstGeom prst="upDownArrow">
            <a:avLst/>
          </a:prstGeom>
          <a:solidFill>
            <a:schemeClr val="accent1"/>
          </a:solidFill>
          <a:ln w="254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23" name="上下箭头 22"/>
          <p:cNvSpPr/>
          <p:nvPr/>
        </p:nvSpPr>
        <p:spPr bwMode="auto">
          <a:xfrm>
            <a:off x="2321750" y="2303875"/>
            <a:ext cx="315035" cy="630070"/>
          </a:xfrm>
          <a:prstGeom prst="upDownArrow">
            <a:avLst/>
          </a:prstGeom>
          <a:solidFill>
            <a:schemeClr val="accent1"/>
          </a:solidFill>
          <a:ln w="254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25" name="TextBox 24"/>
          <p:cNvSpPr txBox="1"/>
          <p:nvPr/>
        </p:nvSpPr>
        <p:spPr>
          <a:xfrm>
            <a:off x="431540" y="6437630"/>
            <a:ext cx="8280920" cy="400110"/>
          </a:xfrm>
          <a:prstGeom prst="rect">
            <a:avLst/>
          </a:prstGeom>
          <a:noFill/>
          <a:ln>
            <a:solidFill>
              <a:srgbClr val="99FF33"/>
            </a:solidFill>
          </a:ln>
        </p:spPr>
        <p:txBody>
          <a:bodyPr wrap="square" rtlCol="0">
            <a:spAutoFit/>
          </a:bodyPr>
          <a:lstStyle/>
          <a:p>
            <a:r>
              <a:rPr lang="en-US" altLang="zh-CN" sz="1000" b="0" dirty="0" smtClean="0"/>
              <a:t>M. A. </a:t>
            </a:r>
            <a:r>
              <a:rPr lang="en-US" altLang="zh-CN" sz="1000" b="0" dirty="0" err="1"/>
              <a:t>Razzaque</a:t>
            </a:r>
            <a:r>
              <a:rPr lang="en-US" altLang="zh-CN" sz="1000" b="0" dirty="0"/>
              <a:t>, </a:t>
            </a:r>
            <a:r>
              <a:rPr lang="en-US" altLang="zh-CN" sz="1000" b="0" dirty="0" smtClean="0"/>
              <a:t>M. </a:t>
            </a:r>
            <a:r>
              <a:rPr lang="en-US" altLang="zh-CN" sz="1000" b="0" dirty="0" err="1"/>
              <a:t>Milojevic-Jevric</a:t>
            </a:r>
            <a:r>
              <a:rPr lang="en-US" altLang="zh-CN" sz="1000" b="0" dirty="0"/>
              <a:t>, </a:t>
            </a:r>
            <a:r>
              <a:rPr lang="en-US" altLang="zh-CN" sz="1000" b="0" dirty="0" smtClean="0"/>
              <a:t>A. </a:t>
            </a:r>
            <a:r>
              <a:rPr lang="en-US" altLang="zh-CN" sz="1000" b="0" dirty="0"/>
              <a:t>Palade, </a:t>
            </a:r>
            <a:r>
              <a:rPr lang="en-US" altLang="zh-CN" sz="1000" b="0" dirty="0" smtClean="0"/>
              <a:t> S. Clarke, </a:t>
            </a:r>
            <a:r>
              <a:rPr lang="en-US" sz="1000" b="0" dirty="0" smtClean="0">
                <a:latin typeface="Times New Roman" pitchFamily="18" charset="0"/>
                <a:cs typeface="Times New Roman" pitchFamily="18" charset="0"/>
              </a:rPr>
              <a:t>“</a:t>
            </a:r>
            <a:r>
              <a:rPr lang="en-US" altLang="zh-CN" sz="1000" b="0" dirty="0"/>
              <a:t>Middleware for Internet of Things: A Survey</a:t>
            </a:r>
            <a:r>
              <a:rPr lang="en-US" sz="1000" b="0" dirty="0" smtClean="0">
                <a:latin typeface="Times New Roman" pitchFamily="18" charset="0"/>
                <a:cs typeface="Times New Roman" pitchFamily="18" charset="0"/>
              </a:rPr>
              <a:t>”, </a:t>
            </a:r>
            <a:r>
              <a:rPr lang="en-US" altLang="zh-CN" sz="1000" b="0" dirty="0"/>
              <a:t>IEEE </a:t>
            </a:r>
            <a:r>
              <a:rPr lang="en-US" altLang="zh-CN" sz="1000" b="0" dirty="0" smtClean="0"/>
              <a:t>Internet of Things J. Vo. </a:t>
            </a:r>
            <a:r>
              <a:rPr lang="en-US" altLang="zh-CN" sz="1000" b="0" dirty="0"/>
              <a:t>3, </a:t>
            </a:r>
            <a:r>
              <a:rPr lang="en-US" altLang="zh-CN" sz="1000" b="0" dirty="0" smtClean="0"/>
              <a:t>No. </a:t>
            </a:r>
            <a:r>
              <a:rPr lang="en-US" altLang="zh-CN" sz="1000" b="0" dirty="0"/>
              <a:t>1, </a:t>
            </a:r>
            <a:r>
              <a:rPr lang="en-US" altLang="zh-CN" sz="1000" b="0" dirty="0" smtClean="0"/>
              <a:t>p.70, 2016.</a:t>
            </a:r>
            <a:endParaRPr lang="en-US" sz="1000" b="0" dirty="0">
              <a:latin typeface="Times New Roman" pitchFamily="18" charset="0"/>
              <a:cs typeface="Times New Roman" pitchFamily="18" charset="0"/>
            </a:endParaRPr>
          </a:p>
        </p:txBody>
      </p:sp>
      <p:sp>
        <p:nvSpPr>
          <p:cNvPr id="26" name="Rectangle 2"/>
          <p:cNvSpPr txBox="1">
            <a:spLocks noChangeArrowheads="1"/>
          </p:cNvSpPr>
          <p:nvPr/>
        </p:nvSpPr>
        <p:spPr bwMode="auto">
          <a:xfrm>
            <a:off x="1187624" y="188640"/>
            <a:ext cx="6912768" cy="675075"/>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kumimoji="0" lang="en-US" sz="2800" b="1" i="0" u="none" strike="noStrike" kern="0" cap="none" spc="0" normalizeH="0" baseline="0" noProof="0" dirty="0" smtClean="0">
                <a:ln>
                  <a:noFill/>
                </a:ln>
                <a:solidFill>
                  <a:schemeClr val="tx1"/>
                </a:solidFill>
                <a:effectLst/>
                <a:uLnTx/>
                <a:uFillTx/>
                <a:latin typeface="Times New Roman" pitchFamily="18" charset="0"/>
                <a:ea typeface="+mj-ea"/>
                <a:cs typeface="Times New Roman" pitchFamily="18" charset="0"/>
              </a:rPr>
              <a:t>Future: </a:t>
            </a:r>
            <a:r>
              <a:rPr kumimoji="0" lang="en-US" sz="2800" b="1" i="0" u="none" strike="noStrike" kern="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IoT</a:t>
            </a:r>
            <a:endParaRPr kumimoji="0" lang="en-US" sz="2800" b="1" i="0" u="none" strike="noStrike" kern="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p:txBody>
      </p:sp>
      <p:sp>
        <p:nvSpPr>
          <p:cNvPr id="24" name="TextBox 23"/>
          <p:cNvSpPr txBox="1"/>
          <p:nvPr/>
        </p:nvSpPr>
        <p:spPr>
          <a:xfrm>
            <a:off x="4427984" y="2060848"/>
            <a:ext cx="447558" cy="338554"/>
          </a:xfrm>
          <a:prstGeom prst="rect">
            <a:avLst/>
          </a:prstGeom>
          <a:solidFill>
            <a:schemeClr val="bg1"/>
          </a:solidFill>
        </p:spPr>
        <p:txBody>
          <a:bodyPr wrap="none" rtlCol="0">
            <a:spAutoFit/>
          </a:bodyPr>
          <a:lstStyle/>
          <a:p>
            <a:r>
              <a:rPr lang="en-US" altLang="zh-CN" sz="1600" dirty="0" smtClean="0">
                <a:solidFill>
                  <a:srgbClr val="FF0000"/>
                </a:solidFill>
                <a:latin typeface="Times New Roman" panose="02020603050405020304" pitchFamily="18" charset="0"/>
                <a:cs typeface="Times New Roman" panose="02020603050405020304" pitchFamily="18" charset="0"/>
              </a:rPr>
              <a:t>5G</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1646675" y="1628800"/>
            <a:ext cx="954107" cy="338554"/>
          </a:xfrm>
          <a:prstGeom prst="rect">
            <a:avLst/>
          </a:prstGeom>
          <a:solidFill>
            <a:schemeClr val="bg1"/>
          </a:solidFill>
        </p:spPr>
        <p:txBody>
          <a:bodyPr wrap="none" rtlCol="0">
            <a:spAutoFit/>
          </a:bodyPr>
          <a:lstStyle/>
          <a:p>
            <a:r>
              <a:rPr lang="en-US" altLang="zh-CN" sz="1600" dirty="0" smtClean="0">
                <a:solidFill>
                  <a:srgbClr val="FF0000"/>
                </a:solidFill>
                <a:latin typeface="Times New Roman" panose="02020603050405020304" pitchFamily="18" charset="0"/>
                <a:cs typeface="Times New Roman" panose="02020603050405020304" pitchFamily="18" charset="0"/>
              </a:rPr>
              <a:t>Big Data</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5742130" y="1718810"/>
            <a:ext cx="1709122" cy="338554"/>
          </a:xfrm>
          <a:prstGeom prst="rect">
            <a:avLst/>
          </a:prstGeom>
          <a:solidFill>
            <a:schemeClr val="bg1"/>
          </a:solidFill>
        </p:spPr>
        <p:txBody>
          <a:bodyPr wrap="none" rtlCol="0">
            <a:spAutoFit/>
          </a:bodyPr>
          <a:lstStyle/>
          <a:p>
            <a:r>
              <a:rPr lang="en-US" altLang="zh-CN" sz="1600" dirty="0" smtClean="0">
                <a:solidFill>
                  <a:srgbClr val="FF0000"/>
                </a:solidFill>
                <a:latin typeface="Times New Roman" panose="02020603050405020304" pitchFamily="18" charset="0"/>
                <a:cs typeface="Times New Roman" panose="02020603050405020304" pitchFamily="18" charset="0"/>
              </a:rPr>
              <a:t>Smart Car/Home</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2699792" y="1628800"/>
            <a:ext cx="1763624" cy="338554"/>
          </a:xfrm>
          <a:prstGeom prst="rect">
            <a:avLst/>
          </a:prstGeom>
          <a:solidFill>
            <a:schemeClr val="bg1"/>
          </a:solidFill>
        </p:spPr>
        <p:txBody>
          <a:bodyPr wrap="none" rtlCol="0">
            <a:spAutoFit/>
          </a:bodyPr>
          <a:lstStyle/>
          <a:p>
            <a:r>
              <a:rPr lang="en-US" altLang="zh-CN" sz="1600" dirty="0" smtClean="0">
                <a:solidFill>
                  <a:srgbClr val="FF0000"/>
                </a:solidFill>
                <a:latin typeface="Times New Roman" panose="02020603050405020304" pitchFamily="18" charset="0"/>
                <a:cs typeface="Times New Roman" panose="02020603050405020304" pitchFamily="18" charset="0"/>
              </a:rPr>
              <a:t>Cloud Computing</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2805552" y="2010326"/>
            <a:ext cx="1550424" cy="338554"/>
          </a:xfrm>
          <a:prstGeom prst="rect">
            <a:avLst/>
          </a:prstGeom>
          <a:solidFill>
            <a:schemeClr val="bg1"/>
          </a:solidFill>
        </p:spPr>
        <p:txBody>
          <a:bodyPr wrap="none" rtlCol="0">
            <a:spAutoFit/>
          </a:bodyPr>
          <a:lstStyle/>
          <a:p>
            <a:r>
              <a:rPr lang="en-US" altLang="zh-CN" sz="1600" dirty="0" smtClean="0">
                <a:solidFill>
                  <a:srgbClr val="FF0000"/>
                </a:solidFill>
                <a:latin typeface="Times New Roman" panose="02020603050405020304" pitchFamily="18" charset="0"/>
                <a:cs typeface="Times New Roman" panose="02020603050405020304" pitchFamily="18" charset="0"/>
              </a:rPr>
              <a:t>Mobile internet</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1466655" y="5859270"/>
            <a:ext cx="6606296" cy="307777"/>
          </a:xfrm>
          <a:prstGeom prst="rect">
            <a:avLst/>
          </a:prstGeom>
          <a:noFill/>
          <a:ln>
            <a:noFill/>
          </a:ln>
        </p:spPr>
        <p:txBody>
          <a:bodyPr wrap="none" rtlCol="0">
            <a:spAutoFit/>
          </a:bodyPr>
          <a:lstStyle/>
          <a:p>
            <a:r>
              <a:rPr lang="en-US" altLang="zh-CN" sz="1400" dirty="0" smtClean="0">
                <a:solidFill>
                  <a:schemeClr val="bg1"/>
                </a:solidFill>
              </a:rPr>
              <a:t>3DIC (mono, D/W stacking, package); SOC; Photonics; Flexible Electronics;</a:t>
            </a:r>
            <a:endParaRPr lang="zh-CN" altLang="en-US" sz="1400" dirty="0">
              <a:solidFill>
                <a:schemeClr val="bg1"/>
              </a:solidFill>
            </a:endParaRPr>
          </a:p>
        </p:txBody>
      </p:sp>
      <p:sp>
        <p:nvSpPr>
          <p:cNvPr id="32" name="TextBox 31"/>
          <p:cNvSpPr txBox="1"/>
          <p:nvPr/>
        </p:nvSpPr>
        <p:spPr>
          <a:xfrm>
            <a:off x="6300192" y="1412776"/>
            <a:ext cx="1178528" cy="338554"/>
          </a:xfrm>
          <a:prstGeom prst="rect">
            <a:avLst/>
          </a:prstGeom>
          <a:solidFill>
            <a:schemeClr val="bg1"/>
          </a:solidFill>
        </p:spPr>
        <p:txBody>
          <a:bodyPr wrap="none" rtlCol="0">
            <a:spAutoFit/>
          </a:bodyPr>
          <a:lstStyle/>
          <a:p>
            <a:r>
              <a:rPr lang="en-US" altLang="zh-CN" sz="1600" dirty="0" smtClean="0">
                <a:solidFill>
                  <a:srgbClr val="FF0000"/>
                </a:solidFill>
                <a:latin typeface="Times New Roman" panose="02020603050405020304" pitchFamily="18" charset="0"/>
                <a:cs typeface="Times New Roman" panose="02020603050405020304" pitchFamily="18" charset="0"/>
              </a:rPr>
              <a:t>Industry 4.0</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5004048" y="1844824"/>
            <a:ext cx="686406" cy="338554"/>
          </a:xfrm>
          <a:prstGeom prst="rect">
            <a:avLst/>
          </a:prstGeom>
          <a:solidFill>
            <a:schemeClr val="bg1"/>
          </a:solidFill>
        </p:spPr>
        <p:txBody>
          <a:bodyPr wrap="none" rtlCol="0">
            <a:spAutoFit/>
          </a:bodyPr>
          <a:lstStyle/>
          <a:p>
            <a:r>
              <a:rPr lang="en-US" altLang="zh-CN" sz="1600" dirty="0" smtClean="0">
                <a:solidFill>
                  <a:srgbClr val="FF0000"/>
                </a:solidFill>
                <a:latin typeface="Times New Roman" panose="02020603050405020304" pitchFamily="18" charset="0"/>
                <a:cs typeface="Times New Roman" panose="02020603050405020304" pitchFamily="18" charset="0"/>
              </a:rPr>
              <a:t>Robot</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
        <p:nvSpPr>
          <p:cNvPr id="34" name="TextBox 33"/>
          <p:cNvSpPr txBox="1"/>
          <p:nvPr/>
        </p:nvSpPr>
        <p:spPr>
          <a:xfrm>
            <a:off x="1403648" y="1988840"/>
            <a:ext cx="1266309" cy="307777"/>
          </a:xfrm>
          <a:prstGeom prst="rect">
            <a:avLst/>
          </a:prstGeom>
          <a:solidFill>
            <a:schemeClr val="bg1"/>
          </a:solidFill>
        </p:spPr>
        <p:txBody>
          <a:bodyPr wrap="none" rtlCol="0">
            <a:spAutoFit/>
          </a:bodyPr>
          <a:lstStyle/>
          <a:p>
            <a:r>
              <a:rPr lang="en-US" altLang="zh-CN" sz="1400" dirty="0" smtClean="0">
                <a:solidFill>
                  <a:srgbClr val="FF0000"/>
                </a:solidFill>
                <a:latin typeface="Times New Roman" panose="02020603050405020304" pitchFamily="18" charset="0"/>
                <a:cs typeface="Times New Roman" panose="02020603050405020304" pitchFamily="18" charset="0"/>
              </a:rPr>
              <a:t>Super-Foundry</a:t>
            </a:r>
            <a:endParaRPr lang="zh-CN" altLang="en-US" sz="1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220381"/>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223849" y="3793239"/>
            <a:ext cx="4810492" cy="1905396"/>
          </a:xfrm>
          <a:prstGeom prst="roundRect">
            <a:avLst>
              <a:gd name="adj" fmla="val 8749"/>
            </a:avLst>
          </a:prstGeom>
          <a:solidFill>
            <a:schemeClr val="accent1">
              <a:lumMod val="20000"/>
              <a:lumOff val="80000"/>
            </a:schemeClr>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sz="2100"/>
          </a:p>
        </p:txBody>
      </p:sp>
      <p:sp>
        <p:nvSpPr>
          <p:cNvPr id="3" name="Content Placeholder 2"/>
          <p:cNvSpPr>
            <a:spLocks noGrp="1"/>
          </p:cNvSpPr>
          <p:nvPr>
            <p:ph idx="1"/>
          </p:nvPr>
        </p:nvSpPr>
        <p:spPr>
          <a:xfrm>
            <a:off x="-7155" y="1380846"/>
            <a:ext cx="5155219" cy="1771013"/>
          </a:xfrm>
        </p:spPr>
        <p:txBody>
          <a:bodyPr lIns="121917" tIns="60958" rIns="121917" bIns="60958" anchor="t">
            <a:noAutofit/>
          </a:bodyPr>
          <a:lstStyle/>
          <a:p>
            <a:pPr>
              <a:spcBef>
                <a:spcPts val="600"/>
              </a:spcBef>
              <a:buFont typeface="Wingdings" panose="05000000000000000000" pitchFamily="2" charset="2"/>
              <a:buChar char="§"/>
            </a:pPr>
            <a:r>
              <a:rPr lang="en-US" sz="2000" b="1" i="1" dirty="0">
                <a:latin typeface="Calibri" panose="020F0502020204030204" pitchFamily="34" charset="0"/>
                <a:cs typeface="Calibri" panose="020F0502020204030204" pitchFamily="34" charset="0"/>
              </a:rPr>
              <a:t>IMEC IP transfer </a:t>
            </a:r>
            <a:r>
              <a:rPr lang="en-US" sz="2000" dirty="0">
                <a:latin typeface="Calibri" panose="020F0502020204030204" pitchFamily="34" charset="0"/>
                <a:cs typeface="Calibri" panose="020F0502020204030204" pitchFamily="34" charset="0"/>
              </a:rPr>
              <a:t>– Workshop, patterning &amp; process </a:t>
            </a:r>
            <a:r>
              <a:rPr lang="en-US" sz="2000" dirty="0" smtClean="0">
                <a:latin typeface="Calibri" panose="020F0502020204030204" pitchFamily="34" charset="0"/>
                <a:cs typeface="Calibri" panose="020F0502020204030204" pitchFamily="34" charset="0"/>
              </a:rPr>
              <a:t>training, conf</a:t>
            </a:r>
            <a:r>
              <a:rPr lang="en-US"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calls, data exchange</a:t>
            </a:r>
          </a:p>
          <a:p>
            <a:pPr>
              <a:lnSpc>
                <a:spcPct val="150000"/>
              </a:lnSpc>
              <a:spcBef>
                <a:spcPts val="600"/>
              </a:spcBef>
              <a:buFont typeface="Wingdings" panose="05000000000000000000" pitchFamily="2" charset="2"/>
              <a:buChar char="§"/>
            </a:pPr>
            <a:r>
              <a:rPr lang="en-US" sz="2000" b="1" i="1" dirty="0">
                <a:latin typeface="Calibri" panose="020F0502020204030204" pitchFamily="34" charset="0"/>
                <a:cs typeface="Calibri" panose="020F0502020204030204" pitchFamily="34" charset="0"/>
              </a:rPr>
              <a:t>IMEC on-site </a:t>
            </a:r>
            <a:r>
              <a:rPr lang="en-US" sz="2000" dirty="0">
                <a:latin typeface="Calibri" panose="020F0502020204030204" pitchFamily="34" charset="0"/>
                <a:cs typeface="Calibri" panose="020F0502020204030204" pitchFamily="34" charset="0"/>
              </a:rPr>
              <a:t>– Technical experts on-site </a:t>
            </a:r>
          </a:p>
          <a:p>
            <a:pPr>
              <a:lnSpc>
                <a:spcPct val="150000"/>
              </a:lnSpc>
              <a:spcBef>
                <a:spcPts val="600"/>
              </a:spcBef>
              <a:buFont typeface="Wingdings" panose="05000000000000000000" pitchFamily="2" charset="2"/>
              <a:buChar char="§"/>
            </a:pPr>
            <a:r>
              <a:rPr lang="en-US" sz="2000" b="1" i="1" dirty="0">
                <a:latin typeface="Calibri" panose="020F0502020204030204" pitchFamily="34" charset="0"/>
                <a:cs typeface="Calibri" panose="020F0502020204030204" pitchFamily="34" charset="0"/>
              </a:rPr>
              <a:t>SMIC </a:t>
            </a:r>
            <a:r>
              <a:rPr lang="en-US" sz="2000" dirty="0">
                <a:latin typeface="Calibri" panose="020F0502020204030204" pitchFamily="34" charset="0"/>
                <a:cs typeface="Calibri" panose="020F0502020204030204" pitchFamily="34" charset="0"/>
              </a:rPr>
              <a:t>– Existing technical expertise at SMIC</a:t>
            </a:r>
          </a:p>
        </p:txBody>
      </p:sp>
      <p:sp>
        <p:nvSpPr>
          <p:cNvPr id="5" name="Freeform 4"/>
          <p:cNvSpPr/>
          <p:nvPr/>
        </p:nvSpPr>
        <p:spPr>
          <a:xfrm>
            <a:off x="6605087" y="3410411"/>
            <a:ext cx="1986340" cy="1986340"/>
          </a:xfrm>
          <a:custGeom>
            <a:avLst/>
            <a:gdLst>
              <a:gd name="connsiteX0" fmla="*/ 1409913 w 1986340"/>
              <a:gd name="connsiteY0" fmla="*/ 316699 h 1986340"/>
              <a:gd name="connsiteX1" fmla="*/ 1564418 w 1986340"/>
              <a:gd name="connsiteY1" fmla="*/ 187046 h 1986340"/>
              <a:gd name="connsiteX2" fmla="*/ 1687851 w 1986340"/>
              <a:gd name="connsiteY2" fmla="*/ 290618 h 1986340"/>
              <a:gd name="connsiteX3" fmla="*/ 1586997 w 1986340"/>
              <a:gd name="connsiteY3" fmla="*/ 465291 h 1986340"/>
              <a:gd name="connsiteX4" fmla="*/ 1747240 w 1986340"/>
              <a:gd name="connsiteY4" fmla="*/ 742840 h 1986340"/>
              <a:gd name="connsiteX5" fmla="*/ 1948938 w 1986340"/>
              <a:gd name="connsiteY5" fmla="*/ 742835 h 1986340"/>
              <a:gd name="connsiteX6" fmla="*/ 1976918 w 1986340"/>
              <a:gd name="connsiteY6" fmla="*/ 901516 h 1986340"/>
              <a:gd name="connsiteX7" fmla="*/ 1787382 w 1986340"/>
              <a:gd name="connsiteY7" fmla="*/ 970496 h 1986340"/>
              <a:gd name="connsiteX8" fmla="*/ 1731730 w 1986340"/>
              <a:gd name="connsiteY8" fmla="*/ 1286114 h 1986340"/>
              <a:gd name="connsiteX9" fmla="*/ 1886243 w 1986340"/>
              <a:gd name="connsiteY9" fmla="*/ 1415758 h 1986340"/>
              <a:gd name="connsiteX10" fmla="*/ 1805678 w 1986340"/>
              <a:gd name="connsiteY10" fmla="*/ 1555300 h 1986340"/>
              <a:gd name="connsiteX11" fmla="*/ 1616147 w 1986340"/>
              <a:gd name="connsiteY11" fmla="*/ 1486310 h 1986340"/>
              <a:gd name="connsiteX12" fmla="*/ 1370640 w 1986340"/>
              <a:gd name="connsiteY12" fmla="*/ 1692315 h 1986340"/>
              <a:gd name="connsiteX13" fmla="*/ 1405669 w 1986340"/>
              <a:gd name="connsiteY13" fmla="*/ 1890947 h 1986340"/>
              <a:gd name="connsiteX14" fmla="*/ 1254257 w 1986340"/>
              <a:gd name="connsiteY14" fmla="*/ 1946057 h 1986340"/>
              <a:gd name="connsiteX15" fmla="*/ 1153413 w 1986340"/>
              <a:gd name="connsiteY15" fmla="*/ 1771379 h 1986340"/>
              <a:gd name="connsiteX16" fmla="*/ 832927 w 1986340"/>
              <a:gd name="connsiteY16" fmla="*/ 1771379 h 1986340"/>
              <a:gd name="connsiteX17" fmla="*/ 732083 w 1986340"/>
              <a:gd name="connsiteY17" fmla="*/ 1946057 h 1986340"/>
              <a:gd name="connsiteX18" fmla="*/ 580671 w 1986340"/>
              <a:gd name="connsiteY18" fmla="*/ 1890947 h 1986340"/>
              <a:gd name="connsiteX19" fmla="*/ 615700 w 1986340"/>
              <a:gd name="connsiteY19" fmla="*/ 1692315 h 1986340"/>
              <a:gd name="connsiteX20" fmla="*/ 370193 w 1986340"/>
              <a:gd name="connsiteY20" fmla="*/ 1486310 h 1986340"/>
              <a:gd name="connsiteX21" fmla="*/ 180662 w 1986340"/>
              <a:gd name="connsiteY21" fmla="*/ 1555300 h 1986340"/>
              <a:gd name="connsiteX22" fmla="*/ 100097 w 1986340"/>
              <a:gd name="connsiteY22" fmla="*/ 1415758 h 1986340"/>
              <a:gd name="connsiteX23" fmla="*/ 254610 w 1986340"/>
              <a:gd name="connsiteY23" fmla="*/ 1286113 h 1986340"/>
              <a:gd name="connsiteX24" fmla="*/ 198958 w 1986340"/>
              <a:gd name="connsiteY24" fmla="*/ 970495 h 1986340"/>
              <a:gd name="connsiteX25" fmla="*/ 9422 w 1986340"/>
              <a:gd name="connsiteY25" fmla="*/ 901516 h 1986340"/>
              <a:gd name="connsiteX26" fmla="*/ 37402 w 1986340"/>
              <a:gd name="connsiteY26" fmla="*/ 742835 h 1986340"/>
              <a:gd name="connsiteX27" fmla="*/ 239099 w 1986340"/>
              <a:gd name="connsiteY27" fmla="*/ 742840 h 1986340"/>
              <a:gd name="connsiteX28" fmla="*/ 399342 w 1986340"/>
              <a:gd name="connsiteY28" fmla="*/ 465291 h 1986340"/>
              <a:gd name="connsiteX29" fmla="*/ 298489 w 1986340"/>
              <a:gd name="connsiteY29" fmla="*/ 290618 h 1986340"/>
              <a:gd name="connsiteX30" fmla="*/ 421922 w 1986340"/>
              <a:gd name="connsiteY30" fmla="*/ 187046 h 1986340"/>
              <a:gd name="connsiteX31" fmla="*/ 576427 w 1986340"/>
              <a:gd name="connsiteY31" fmla="*/ 316699 h 1986340"/>
              <a:gd name="connsiteX32" fmla="*/ 877586 w 1986340"/>
              <a:gd name="connsiteY32" fmla="*/ 207086 h 1986340"/>
              <a:gd name="connsiteX33" fmla="*/ 912605 w 1986340"/>
              <a:gd name="connsiteY33" fmla="*/ 8452 h 1986340"/>
              <a:gd name="connsiteX34" fmla="*/ 1073735 w 1986340"/>
              <a:gd name="connsiteY34" fmla="*/ 8452 h 1986340"/>
              <a:gd name="connsiteX35" fmla="*/ 1108754 w 1986340"/>
              <a:gd name="connsiteY35" fmla="*/ 207086 h 1986340"/>
              <a:gd name="connsiteX36" fmla="*/ 1409913 w 1986340"/>
              <a:gd name="connsiteY36" fmla="*/ 316699 h 1986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986340" h="1986340">
                <a:moveTo>
                  <a:pt x="1409913" y="316699"/>
                </a:moveTo>
                <a:lnTo>
                  <a:pt x="1564418" y="187046"/>
                </a:lnTo>
                <a:lnTo>
                  <a:pt x="1687851" y="290618"/>
                </a:lnTo>
                <a:lnTo>
                  <a:pt x="1586997" y="465291"/>
                </a:lnTo>
                <a:cubicBezTo>
                  <a:pt x="1658709" y="545963"/>
                  <a:pt x="1713233" y="640400"/>
                  <a:pt x="1747240" y="742840"/>
                </a:cubicBezTo>
                <a:lnTo>
                  <a:pt x="1948938" y="742835"/>
                </a:lnTo>
                <a:lnTo>
                  <a:pt x="1976918" y="901516"/>
                </a:lnTo>
                <a:lnTo>
                  <a:pt x="1787382" y="970496"/>
                </a:lnTo>
                <a:cubicBezTo>
                  <a:pt x="1790462" y="1078390"/>
                  <a:pt x="1771527" y="1185780"/>
                  <a:pt x="1731730" y="1286114"/>
                </a:cubicBezTo>
                <a:lnTo>
                  <a:pt x="1886243" y="1415758"/>
                </a:lnTo>
                <a:lnTo>
                  <a:pt x="1805678" y="1555300"/>
                </a:lnTo>
                <a:lnTo>
                  <a:pt x="1616147" y="1486310"/>
                </a:lnTo>
                <a:cubicBezTo>
                  <a:pt x="1549154" y="1570941"/>
                  <a:pt x="1465619" y="1641035"/>
                  <a:pt x="1370640" y="1692315"/>
                </a:cubicBezTo>
                <a:lnTo>
                  <a:pt x="1405669" y="1890947"/>
                </a:lnTo>
                <a:lnTo>
                  <a:pt x="1254257" y="1946057"/>
                </a:lnTo>
                <a:lnTo>
                  <a:pt x="1153413" y="1771379"/>
                </a:lnTo>
                <a:cubicBezTo>
                  <a:pt x="1047693" y="1793148"/>
                  <a:pt x="938646" y="1793148"/>
                  <a:pt x="832927" y="1771379"/>
                </a:cubicBezTo>
                <a:lnTo>
                  <a:pt x="732083" y="1946057"/>
                </a:lnTo>
                <a:lnTo>
                  <a:pt x="580671" y="1890947"/>
                </a:lnTo>
                <a:lnTo>
                  <a:pt x="615700" y="1692315"/>
                </a:lnTo>
                <a:cubicBezTo>
                  <a:pt x="520721" y="1641036"/>
                  <a:pt x="437186" y="1570942"/>
                  <a:pt x="370193" y="1486310"/>
                </a:cubicBezTo>
                <a:lnTo>
                  <a:pt x="180662" y="1555300"/>
                </a:lnTo>
                <a:lnTo>
                  <a:pt x="100097" y="1415758"/>
                </a:lnTo>
                <a:lnTo>
                  <a:pt x="254610" y="1286113"/>
                </a:lnTo>
                <a:cubicBezTo>
                  <a:pt x="214814" y="1185779"/>
                  <a:pt x="195878" y="1078389"/>
                  <a:pt x="198958" y="970495"/>
                </a:cubicBezTo>
                <a:lnTo>
                  <a:pt x="9422" y="901516"/>
                </a:lnTo>
                <a:lnTo>
                  <a:pt x="37402" y="742835"/>
                </a:lnTo>
                <a:lnTo>
                  <a:pt x="239099" y="742840"/>
                </a:lnTo>
                <a:cubicBezTo>
                  <a:pt x="273106" y="640399"/>
                  <a:pt x="327630" y="545962"/>
                  <a:pt x="399342" y="465291"/>
                </a:cubicBezTo>
                <a:lnTo>
                  <a:pt x="298489" y="290618"/>
                </a:lnTo>
                <a:lnTo>
                  <a:pt x="421922" y="187046"/>
                </a:lnTo>
                <a:lnTo>
                  <a:pt x="576427" y="316699"/>
                </a:lnTo>
                <a:cubicBezTo>
                  <a:pt x="668326" y="260084"/>
                  <a:pt x="770796" y="222788"/>
                  <a:pt x="877586" y="207086"/>
                </a:cubicBezTo>
                <a:lnTo>
                  <a:pt x="912605" y="8452"/>
                </a:lnTo>
                <a:lnTo>
                  <a:pt x="1073735" y="8452"/>
                </a:lnTo>
                <a:lnTo>
                  <a:pt x="1108754" y="207086"/>
                </a:lnTo>
                <a:cubicBezTo>
                  <a:pt x="1215544" y="222788"/>
                  <a:pt x="1318014" y="260084"/>
                  <a:pt x="1409913" y="316699"/>
                </a:cubicBezTo>
                <a:close/>
              </a:path>
            </a:pathLst>
          </a:cu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9652" tIns="485599" rIns="419652" bIns="520338" numCol="1" spcCol="1693" anchor="ctr" anchorCtr="0">
            <a:noAutofit/>
          </a:bodyPr>
          <a:lstStyle/>
          <a:p>
            <a:pPr algn="ctr" defTabSz="711165">
              <a:lnSpc>
                <a:spcPct val="90000"/>
              </a:lnSpc>
              <a:spcBef>
                <a:spcPct val="0"/>
              </a:spcBef>
              <a:spcAft>
                <a:spcPct val="35000"/>
              </a:spcAft>
            </a:pPr>
            <a:endParaRPr lang="en-US" sz="1600" dirty="0"/>
          </a:p>
        </p:txBody>
      </p:sp>
      <p:sp>
        <p:nvSpPr>
          <p:cNvPr id="6" name="Freeform 5"/>
          <p:cNvSpPr/>
          <p:nvPr/>
        </p:nvSpPr>
        <p:spPr>
          <a:xfrm>
            <a:off x="5504104" y="2894024"/>
            <a:ext cx="1444611" cy="1444611"/>
          </a:xfrm>
          <a:custGeom>
            <a:avLst/>
            <a:gdLst>
              <a:gd name="connsiteX0" fmla="*/ 1080926 w 1444611"/>
              <a:gd name="connsiteY0" fmla="*/ 365883 h 1444611"/>
              <a:gd name="connsiteX1" fmla="*/ 1294055 w 1444611"/>
              <a:gd name="connsiteY1" fmla="*/ 301650 h 1444611"/>
              <a:gd name="connsiteX2" fmla="*/ 1372478 w 1444611"/>
              <a:gd name="connsiteY2" fmla="*/ 437484 h 1444611"/>
              <a:gd name="connsiteX3" fmla="*/ 1210286 w 1444611"/>
              <a:gd name="connsiteY3" fmla="*/ 589942 h 1444611"/>
              <a:gd name="connsiteX4" fmla="*/ 1210286 w 1444611"/>
              <a:gd name="connsiteY4" fmla="*/ 854669 h 1444611"/>
              <a:gd name="connsiteX5" fmla="*/ 1372478 w 1444611"/>
              <a:gd name="connsiteY5" fmla="*/ 1007127 h 1444611"/>
              <a:gd name="connsiteX6" fmla="*/ 1294055 w 1444611"/>
              <a:gd name="connsiteY6" fmla="*/ 1142961 h 1444611"/>
              <a:gd name="connsiteX7" fmla="*/ 1080926 w 1444611"/>
              <a:gd name="connsiteY7" fmla="*/ 1078728 h 1444611"/>
              <a:gd name="connsiteX8" fmla="*/ 851666 w 1444611"/>
              <a:gd name="connsiteY8" fmla="*/ 1211091 h 1444611"/>
              <a:gd name="connsiteX9" fmla="*/ 800729 w 1444611"/>
              <a:gd name="connsiteY9" fmla="*/ 1427783 h 1444611"/>
              <a:gd name="connsiteX10" fmla="*/ 643882 w 1444611"/>
              <a:gd name="connsiteY10" fmla="*/ 1427783 h 1444611"/>
              <a:gd name="connsiteX11" fmla="*/ 592945 w 1444611"/>
              <a:gd name="connsiteY11" fmla="*/ 1211091 h 1444611"/>
              <a:gd name="connsiteX12" fmla="*/ 363685 w 1444611"/>
              <a:gd name="connsiteY12" fmla="*/ 1078728 h 1444611"/>
              <a:gd name="connsiteX13" fmla="*/ 150556 w 1444611"/>
              <a:gd name="connsiteY13" fmla="*/ 1142961 h 1444611"/>
              <a:gd name="connsiteX14" fmla="*/ 72133 w 1444611"/>
              <a:gd name="connsiteY14" fmla="*/ 1007127 h 1444611"/>
              <a:gd name="connsiteX15" fmla="*/ 234325 w 1444611"/>
              <a:gd name="connsiteY15" fmla="*/ 854669 h 1444611"/>
              <a:gd name="connsiteX16" fmla="*/ 234325 w 1444611"/>
              <a:gd name="connsiteY16" fmla="*/ 589942 h 1444611"/>
              <a:gd name="connsiteX17" fmla="*/ 72133 w 1444611"/>
              <a:gd name="connsiteY17" fmla="*/ 437484 h 1444611"/>
              <a:gd name="connsiteX18" fmla="*/ 150556 w 1444611"/>
              <a:gd name="connsiteY18" fmla="*/ 301650 h 1444611"/>
              <a:gd name="connsiteX19" fmla="*/ 363685 w 1444611"/>
              <a:gd name="connsiteY19" fmla="*/ 365883 h 1444611"/>
              <a:gd name="connsiteX20" fmla="*/ 592945 w 1444611"/>
              <a:gd name="connsiteY20" fmla="*/ 233520 h 1444611"/>
              <a:gd name="connsiteX21" fmla="*/ 643882 w 1444611"/>
              <a:gd name="connsiteY21" fmla="*/ 16828 h 1444611"/>
              <a:gd name="connsiteX22" fmla="*/ 800729 w 1444611"/>
              <a:gd name="connsiteY22" fmla="*/ 16828 h 1444611"/>
              <a:gd name="connsiteX23" fmla="*/ 851666 w 1444611"/>
              <a:gd name="connsiteY23" fmla="*/ 233520 h 1444611"/>
              <a:gd name="connsiteX24" fmla="*/ 1080926 w 1444611"/>
              <a:gd name="connsiteY24" fmla="*/ 365883 h 144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44611" h="1444611">
                <a:moveTo>
                  <a:pt x="1080926" y="365883"/>
                </a:moveTo>
                <a:lnTo>
                  <a:pt x="1294055" y="301650"/>
                </a:lnTo>
                <a:lnTo>
                  <a:pt x="1372478" y="437484"/>
                </a:lnTo>
                <a:lnTo>
                  <a:pt x="1210286" y="589942"/>
                </a:lnTo>
                <a:cubicBezTo>
                  <a:pt x="1233797" y="676618"/>
                  <a:pt x="1233797" y="767992"/>
                  <a:pt x="1210286" y="854669"/>
                </a:cubicBezTo>
                <a:lnTo>
                  <a:pt x="1372478" y="1007127"/>
                </a:lnTo>
                <a:lnTo>
                  <a:pt x="1294055" y="1142961"/>
                </a:lnTo>
                <a:lnTo>
                  <a:pt x="1080926" y="1078728"/>
                </a:lnTo>
                <a:cubicBezTo>
                  <a:pt x="1017618" y="1142427"/>
                  <a:pt x="938485" y="1188114"/>
                  <a:pt x="851666" y="1211091"/>
                </a:cubicBezTo>
                <a:lnTo>
                  <a:pt x="800729" y="1427783"/>
                </a:lnTo>
                <a:lnTo>
                  <a:pt x="643882" y="1427783"/>
                </a:lnTo>
                <a:lnTo>
                  <a:pt x="592945" y="1211091"/>
                </a:lnTo>
                <a:cubicBezTo>
                  <a:pt x="506126" y="1188114"/>
                  <a:pt x="426994" y="1142427"/>
                  <a:pt x="363685" y="1078728"/>
                </a:cubicBezTo>
                <a:lnTo>
                  <a:pt x="150556" y="1142961"/>
                </a:lnTo>
                <a:lnTo>
                  <a:pt x="72133" y="1007127"/>
                </a:lnTo>
                <a:lnTo>
                  <a:pt x="234325" y="854669"/>
                </a:lnTo>
                <a:cubicBezTo>
                  <a:pt x="210814" y="767993"/>
                  <a:pt x="210814" y="676619"/>
                  <a:pt x="234325" y="589942"/>
                </a:cubicBezTo>
                <a:lnTo>
                  <a:pt x="72133" y="437484"/>
                </a:lnTo>
                <a:lnTo>
                  <a:pt x="150556" y="301650"/>
                </a:lnTo>
                <a:lnTo>
                  <a:pt x="363685" y="365883"/>
                </a:lnTo>
                <a:cubicBezTo>
                  <a:pt x="426993" y="302184"/>
                  <a:pt x="506126" y="256497"/>
                  <a:pt x="592945" y="233520"/>
                </a:cubicBezTo>
                <a:lnTo>
                  <a:pt x="643882" y="16828"/>
                </a:lnTo>
                <a:lnTo>
                  <a:pt x="800729" y="16828"/>
                </a:lnTo>
                <a:lnTo>
                  <a:pt x="851666" y="233520"/>
                </a:lnTo>
                <a:cubicBezTo>
                  <a:pt x="938485" y="256497"/>
                  <a:pt x="1017617" y="302184"/>
                  <a:pt x="1080926" y="365883"/>
                </a:cubicBezTo>
                <a:close/>
              </a:path>
            </a:pathLst>
          </a:cu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3996" tIns="386193" rIns="383996" bIns="386193" numCol="1" spcCol="1693" anchor="ctr" anchorCtr="0">
            <a:noAutofit/>
          </a:bodyPr>
          <a:lstStyle/>
          <a:p>
            <a:pPr algn="ctr" defTabSz="711165">
              <a:lnSpc>
                <a:spcPct val="90000"/>
              </a:lnSpc>
              <a:spcBef>
                <a:spcPct val="0"/>
              </a:spcBef>
              <a:spcAft>
                <a:spcPct val="35000"/>
              </a:spcAft>
            </a:pPr>
            <a:endParaRPr lang="en-US" sz="1600" dirty="0"/>
          </a:p>
        </p:txBody>
      </p:sp>
      <p:sp>
        <p:nvSpPr>
          <p:cNvPr id="7" name="Freeform 6"/>
          <p:cNvSpPr/>
          <p:nvPr/>
        </p:nvSpPr>
        <p:spPr>
          <a:xfrm>
            <a:off x="6107290" y="1746150"/>
            <a:ext cx="1733535" cy="1733535"/>
          </a:xfrm>
          <a:custGeom>
            <a:avLst/>
            <a:gdLst>
              <a:gd name="connsiteX0" fmla="*/ 1059087 w 1415424"/>
              <a:gd name="connsiteY0" fmla="*/ 358491 h 1415424"/>
              <a:gd name="connsiteX1" fmla="*/ 1267910 w 1415424"/>
              <a:gd name="connsiteY1" fmla="*/ 295556 h 1415424"/>
              <a:gd name="connsiteX2" fmla="*/ 1344749 w 1415424"/>
              <a:gd name="connsiteY2" fmla="*/ 428645 h 1415424"/>
              <a:gd name="connsiteX3" fmla="*/ 1185834 w 1415424"/>
              <a:gd name="connsiteY3" fmla="*/ 578023 h 1415424"/>
              <a:gd name="connsiteX4" fmla="*/ 1185834 w 1415424"/>
              <a:gd name="connsiteY4" fmla="*/ 837401 h 1415424"/>
              <a:gd name="connsiteX5" fmla="*/ 1344749 w 1415424"/>
              <a:gd name="connsiteY5" fmla="*/ 986779 h 1415424"/>
              <a:gd name="connsiteX6" fmla="*/ 1267910 w 1415424"/>
              <a:gd name="connsiteY6" fmla="*/ 1119868 h 1415424"/>
              <a:gd name="connsiteX7" fmla="*/ 1059087 w 1415424"/>
              <a:gd name="connsiteY7" fmla="*/ 1056933 h 1415424"/>
              <a:gd name="connsiteX8" fmla="*/ 834459 w 1415424"/>
              <a:gd name="connsiteY8" fmla="*/ 1186622 h 1415424"/>
              <a:gd name="connsiteX9" fmla="*/ 784551 w 1415424"/>
              <a:gd name="connsiteY9" fmla="*/ 1398936 h 1415424"/>
              <a:gd name="connsiteX10" fmla="*/ 630873 w 1415424"/>
              <a:gd name="connsiteY10" fmla="*/ 1398936 h 1415424"/>
              <a:gd name="connsiteX11" fmla="*/ 580965 w 1415424"/>
              <a:gd name="connsiteY11" fmla="*/ 1186622 h 1415424"/>
              <a:gd name="connsiteX12" fmla="*/ 356337 w 1415424"/>
              <a:gd name="connsiteY12" fmla="*/ 1056933 h 1415424"/>
              <a:gd name="connsiteX13" fmla="*/ 147514 w 1415424"/>
              <a:gd name="connsiteY13" fmla="*/ 1119868 h 1415424"/>
              <a:gd name="connsiteX14" fmla="*/ 70675 w 1415424"/>
              <a:gd name="connsiteY14" fmla="*/ 986779 h 1415424"/>
              <a:gd name="connsiteX15" fmla="*/ 229590 w 1415424"/>
              <a:gd name="connsiteY15" fmla="*/ 837401 h 1415424"/>
              <a:gd name="connsiteX16" fmla="*/ 229590 w 1415424"/>
              <a:gd name="connsiteY16" fmla="*/ 578023 h 1415424"/>
              <a:gd name="connsiteX17" fmla="*/ 70675 w 1415424"/>
              <a:gd name="connsiteY17" fmla="*/ 428645 h 1415424"/>
              <a:gd name="connsiteX18" fmla="*/ 147514 w 1415424"/>
              <a:gd name="connsiteY18" fmla="*/ 295556 h 1415424"/>
              <a:gd name="connsiteX19" fmla="*/ 356337 w 1415424"/>
              <a:gd name="connsiteY19" fmla="*/ 358491 h 1415424"/>
              <a:gd name="connsiteX20" fmla="*/ 580965 w 1415424"/>
              <a:gd name="connsiteY20" fmla="*/ 228802 h 1415424"/>
              <a:gd name="connsiteX21" fmla="*/ 630873 w 1415424"/>
              <a:gd name="connsiteY21" fmla="*/ 16488 h 1415424"/>
              <a:gd name="connsiteX22" fmla="*/ 784551 w 1415424"/>
              <a:gd name="connsiteY22" fmla="*/ 16488 h 1415424"/>
              <a:gd name="connsiteX23" fmla="*/ 834459 w 1415424"/>
              <a:gd name="connsiteY23" fmla="*/ 228802 h 1415424"/>
              <a:gd name="connsiteX24" fmla="*/ 1059087 w 1415424"/>
              <a:gd name="connsiteY24" fmla="*/ 358491 h 141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15424" h="1415424">
                <a:moveTo>
                  <a:pt x="911034" y="358036"/>
                </a:moveTo>
                <a:lnTo>
                  <a:pt x="1062427" y="264271"/>
                </a:lnTo>
                <a:lnTo>
                  <a:pt x="1151153" y="352997"/>
                </a:lnTo>
                <a:lnTo>
                  <a:pt x="1057388" y="504391"/>
                </a:lnTo>
                <a:cubicBezTo>
                  <a:pt x="1093503" y="566501"/>
                  <a:pt x="1112422" y="637109"/>
                  <a:pt x="1112201" y="708955"/>
                </a:cubicBezTo>
                <a:lnTo>
                  <a:pt x="1269101" y="793183"/>
                </a:lnTo>
                <a:lnTo>
                  <a:pt x="1236625" y="914385"/>
                </a:lnTo>
                <a:lnTo>
                  <a:pt x="1058632" y="908880"/>
                </a:lnTo>
                <a:cubicBezTo>
                  <a:pt x="1022900" y="971211"/>
                  <a:pt x="971211" y="1022900"/>
                  <a:pt x="908880" y="1058631"/>
                </a:cubicBezTo>
                <a:lnTo>
                  <a:pt x="914386" y="1236625"/>
                </a:lnTo>
                <a:lnTo>
                  <a:pt x="793184" y="1269101"/>
                </a:lnTo>
                <a:lnTo>
                  <a:pt x="708955" y="1112201"/>
                </a:lnTo>
                <a:cubicBezTo>
                  <a:pt x="637109" y="1112422"/>
                  <a:pt x="566501" y="1093502"/>
                  <a:pt x="504390" y="1057388"/>
                </a:cubicBezTo>
                <a:lnTo>
                  <a:pt x="352997" y="1151153"/>
                </a:lnTo>
                <a:lnTo>
                  <a:pt x="264271" y="1062427"/>
                </a:lnTo>
                <a:lnTo>
                  <a:pt x="358036" y="911033"/>
                </a:lnTo>
                <a:cubicBezTo>
                  <a:pt x="321921" y="848923"/>
                  <a:pt x="303002" y="778315"/>
                  <a:pt x="303223" y="706469"/>
                </a:cubicBezTo>
                <a:lnTo>
                  <a:pt x="146323" y="622241"/>
                </a:lnTo>
                <a:lnTo>
                  <a:pt x="178799" y="501039"/>
                </a:lnTo>
                <a:lnTo>
                  <a:pt x="356792" y="506544"/>
                </a:lnTo>
                <a:cubicBezTo>
                  <a:pt x="392524" y="444213"/>
                  <a:pt x="444213" y="392524"/>
                  <a:pt x="506544" y="356793"/>
                </a:cubicBezTo>
                <a:lnTo>
                  <a:pt x="501038" y="178799"/>
                </a:lnTo>
                <a:lnTo>
                  <a:pt x="622240" y="146323"/>
                </a:lnTo>
                <a:lnTo>
                  <a:pt x="706469" y="303223"/>
                </a:lnTo>
                <a:cubicBezTo>
                  <a:pt x="778315" y="303002"/>
                  <a:pt x="848923" y="321922"/>
                  <a:pt x="911034" y="358036"/>
                </a:cubicBezTo>
                <a:close/>
              </a:path>
            </a:pathLst>
          </a:cu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9806" tIns="489806" rIns="489806" bIns="489806" numCol="1" spcCol="1693" anchor="ctr" anchorCtr="0">
            <a:noAutofit/>
          </a:bodyPr>
          <a:lstStyle/>
          <a:p>
            <a:pPr algn="ctr" defTabSz="711165">
              <a:lnSpc>
                <a:spcPct val="90000"/>
              </a:lnSpc>
              <a:spcBef>
                <a:spcPct val="0"/>
              </a:spcBef>
              <a:spcAft>
                <a:spcPct val="35000"/>
              </a:spcAft>
            </a:pPr>
            <a:endParaRPr lang="en-US" sz="1600" dirty="0"/>
          </a:p>
        </p:txBody>
      </p:sp>
      <p:grpSp>
        <p:nvGrpSpPr>
          <p:cNvPr id="14" name="Group 13"/>
          <p:cNvGrpSpPr/>
          <p:nvPr/>
        </p:nvGrpSpPr>
        <p:grpSpPr>
          <a:xfrm>
            <a:off x="5201373" y="1605491"/>
            <a:ext cx="3787200" cy="4020005"/>
            <a:chOff x="5131038" y="802942"/>
            <a:chExt cx="3787200" cy="4020005"/>
          </a:xfrm>
        </p:grpSpPr>
        <p:sp>
          <p:nvSpPr>
            <p:cNvPr id="8" name="Circular Arrow 7"/>
            <p:cNvSpPr/>
            <p:nvPr/>
          </p:nvSpPr>
          <p:spPr>
            <a:xfrm>
              <a:off x="6375722" y="2280431"/>
              <a:ext cx="2542516" cy="2542516"/>
            </a:xfrm>
            <a:prstGeom prst="circularArrow">
              <a:avLst>
                <a:gd name="adj1" fmla="val 4688"/>
                <a:gd name="adj2" fmla="val 299029"/>
                <a:gd name="adj3" fmla="val 2500589"/>
                <a:gd name="adj4" fmla="val 15895249"/>
                <a:gd name="adj5" fmla="val 5469"/>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Shape 8"/>
            <p:cNvSpPr/>
            <p:nvPr/>
          </p:nvSpPr>
          <p:spPr>
            <a:xfrm>
              <a:off x="5131038" y="1829044"/>
              <a:ext cx="1847297" cy="1847297"/>
            </a:xfrm>
            <a:prstGeom prst="leftCircularArrow">
              <a:avLst>
                <a:gd name="adj1" fmla="val 6452"/>
                <a:gd name="adj2" fmla="val 429999"/>
                <a:gd name="adj3" fmla="val 10489124"/>
                <a:gd name="adj4" fmla="val 14837806"/>
                <a:gd name="adj5" fmla="val 7527"/>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Circular Arrow 9"/>
            <p:cNvSpPr/>
            <p:nvPr/>
          </p:nvSpPr>
          <p:spPr>
            <a:xfrm>
              <a:off x="5860789" y="802942"/>
              <a:ext cx="1991758" cy="1991758"/>
            </a:xfrm>
            <a:prstGeom prst="circularArrow">
              <a:avLst>
                <a:gd name="adj1" fmla="val 5984"/>
                <a:gd name="adj2" fmla="val 394124"/>
                <a:gd name="adj3" fmla="val 13313824"/>
                <a:gd name="adj4" fmla="val 10508221"/>
                <a:gd name="adj5" fmla="val 6981"/>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sp>
        <p:nvSpPr>
          <p:cNvPr id="12" name="TextBox 11"/>
          <p:cNvSpPr txBox="1"/>
          <p:nvPr/>
        </p:nvSpPr>
        <p:spPr>
          <a:xfrm>
            <a:off x="6485773" y="2360363"/>
            <a:ext cx="972768" cy="566309"/>
          </a:xfrm>
          <a:prstGeom prst="rect">
            <a:avLst/>
          </a:prstGeom>
          <a:noFill/>
        </p:spPr>
        <p:txBody>
          <a:bodyPr wrap="square" lIns="121917" tIns="60958" rIns="121917" bIns="60958" rtlCol="0">
            <a:spAutoFit/>
          </a:bodyPr>
          <a:lstStyle/>
          <a:p>
            <a:pPr algn="ctr">
              <a:lnSpc>
                <a:spcPct val="90000"/>
              </a:lnSpc>
            </a:pPr>
            <a:r>
              <a:rPr lang="en-US" sz="1600" dirty="0">
                <a:solidFill>
                  <a:schemeClr val="bg1"/>
                </a:solidFill>
                <a:latin typeface="Calibri" panose="020F0502020204030204" pitchFamily="34" charset="0"/>
                <a:cs typeface="Calibri" panose="020F0502020204030204" pitchFamily="34" charset="0"/>
              </a:rPr>
              <a:t>IMEC IP Transfer</a:t>
            </a:r>
          </a:p>
        </p:txBody>
      </p:sp>
      <p:sp>
        <p:nvSpPr>
          <p:cNvPr id="13" name="TextBox 12"/>
          <p:cNvSpPr txBox="1"/>
          <p:nvPr/>
        </p:nvSpPr>
        <p:spPr>
          <a:xfrm>
            <a:off x="6920529" y="4159879"/>
            <a:ext cx="1360905" cy="566309"/>
          </a:xfrm>
          <a:prstGeom prst="rect">
            <a:avLst/>
          </a:prstGeom>
          <a:noFill/>
        </p:spPr>
        <p:txBody>
          <a:bodyPr wrap="square" lIns="121917" tIns="60958" rIns="121917" bIns="60958" rtlCol="0">
            <a:spAutoFit/>
          </a:bodyPr>
          <a:lstStyle/>
          <a:p>
            <a:pPr algn="ctr">
              <a:lnSpc>
                <a:spcPct val="90000"/>
              </a:lnSpc>
            </a:pPr>
            <a:r>
              <a:rPr lang="en-US" sz="1600" dirty="0">
                <a:solidFill>
                  <a:schemeClr val="bg1"/>
                </a:solidFill>
                <a:latin typeface="Calibri" panose="020F0502020204030204" pitchFamily="34" charset="0"/>
                <a:cs typeface="Calibri" panose="020F0502020204030204" pitchFamily="34" charset="0"/>
              </a:rPr>
              <a:t>14nm Joint</a:t>
            </a:r>
          </a:p>
          <a:p>
            <a:pPr algn="ctr">
              <a:lnSpc>
                <a:spcPct val="90000"/>
              </a:lnSpc>
            </a:pPr>
            <a:r>
              <a:rPr lang="en-US" sz="1600" dirty="0">
                <a:solidFill>
                  <a:schemeClr val="bg1"/>
                </a:solidFill>
                <a:latin typeface="Calibri" panose="020F0502020204030204" pitchFamily="34" charset="0"/>
                <a:cs typeface="Calibri" panose="020F0502020204030204" pitchFamily="34" charset="0"/>
              </a:rPr>
              <a:t>Development</a:t>
            </a:r>
          </a:p>
        </p:txBody>
      </p:sp>
      <p:sp>
        <p:nvSpPr>
          <p:cNvPr id="4" name="Down Arrow 3"/>
          <p:cNvSpPr/>
          <p:nvPr/>
        </p:nvSpPr>
        <p:spPr>
          <a:xfrm>
            <a:off x="1801874" y="3231575"/>
            <a:ext cx="1578540" cy="443947"/>
          </a:xfrm>
          <a:prstGeom prst="downArrow">
            <a:avLst>
              <a:gd name="adj1" fmla="val 44366"/>
              <a:gd name="adj2" fmla="val 54130"/>
            </a:avLst>
          </a:prstGeom>
          <a:solidFill>
            <a:schemeClr val="accent1">
              <a:lumMod val="20000"/>
              <a:lumOff val="80000"/>
            </a:schemeClr>
          </a:solidFill>
          <a:ln>
            <a:solidFill>
              <a:schemeClr val="accent1">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sz="1600"/>
          </a:p>
        </p:txBody>
      </p:sp>
      <p:sp>
        <p:nvSpPr>
          <p:cNvPr id="16" name="Freeform 15"/>
          <p:cNvSpPr/>
          <p:nvPr/>
        </p:nvSpPr>
        <p:spPr>
          <a:xfrm rot="970652">
            <a:off x="5006074" y="3952314"/>
            <a:ext cx="1733535" cy="1733535"/>
          </a:xfrm>
          <a:custGeom>
            <a:avLst/>
            <a:gdLst>
              <a:gd name="connsiteX0" fmla="*/ 1059087 w 1415424"/>
              <a:gd name="connsiteY0" fmla="*/ 358491 h 1415424"/>
              <a:gd name="connsiteX1" fmla="*/ 1267910 w 1415424"/>
              <a:gd name="connsiteY1" fmla="*/ 295556 h 1415424"/>
              <a:gd name="connsiteX2" fmla="*/ 1344749 w 1415424"/>
              <a:gd name="connsiteY2" fmla="*/ 428645 h 1415424"/>
              <a:gd name="connsiteX3" fmla="*/ 1185834 w 1415424"/>
              <a:gd name="connsiteY3" fmla="*/ 578023 h 1415424"/>
              <a:gd name="connsiteX4" fmla="*/ 1185834 w 1415424"/>
              <a:gd name="connsiteY4" fmla="*/ 837401 h 1415424"/>
              <a:gd name="connsiteX5" fmla="*/ 1344749 w 1415424"/>
              <a:gd name="connsiteY5" fmla="*/ 986779 h 1415424"/>
              <a:gd name="connsiteX6" fmla="*/ 1267910 w 1415424"/>
              <a:gd name="connsiteY6" fmla="*/ 1119868 h 1415424"/>
              <a:gd name="connsiteX7" fmla="*/ 1059087 w 1415424"/>
              <a:gd name="connsiteY7" fmla="*/ 1056933 h 1415424"/>
              <a:gd name="connsiteX8" fmla="*/ 834459 w 1415424"/>
              <a:gd name="connsiteY8" fmla="*/ 1186622 h 1415424"/>
              <a:gd name="connsiteX9" fmla="*/ 784551 w 1415424"/>
              <a:gd name="connsiteY9" fmla="*/ 1398936 h 1415424"/>
              <a:gd name="connsiteX10" fmla="*/ 630873 w 1415424"/>
              <a:gd name="connsiteY10" fmla="*/ 1398936 h 1415424"/>
              <a:gd name="connsiteX11" fmla="*/ 580965 w 1415424"/>
              <a:gd name="connsiteY11" fmla="*/ 1186622 h 1415424"/>
              <a:gd name="connsiteX12" fmla="*/ 356337 w 1415424"/>
              <a:gd name="connsiteY12" fmla="*/ 1056933 h 1415424"/>
              <a:gd name="connsiteX13" fmla="*/ 147514 w 1415424"/>
              <a:gd name="connsiteY13" fmla="*/ 1119868 h 1415424"/>
              <a:gd name="connsiteX14" fmla="*/ 70675 w 1415424"/>
              <a:gd name="connsiteY14" fmla="*/ 986779 h 1415424"/>
              <a:gd name="connsiteX15" fmla="*/ 229590 w 1415424"/>
              <a:gd name="connsiteY15" fmla="*/ 837401 h 1415424"/>
              <a:gd name="connsiteX16" fmla="*/ 229590 w 1415424"/>
              <a:gd name="connsiteY16" fmla="*/ 578023 h 1415424"/>
              <a:gd name="connsiteX17" fmla="*/ 70675 w 1415424"/>
              <a:gd name="connsiteY17" fmla="*/ 428645 h 1415424"/>
              <a:gd name="connsiteX18" fmla="*/ 147514 w 1415424"/>
              <a:gd name="connsiteY18" fmla="*/ 295556 h 1415424"/>
              <a:gd name="connsiteX19" fmla="*/ 356337 w 1415424"/>
              <a:gd name="connsiteY19" fmla="*/ 358491 h 1415424"/>
              <a:gd name="connsiteX20" fmla="*/ 580965 w 1415424"/>
              <a:gd name="connsiteY20" fmla="*/ 228802 h 1415424"/>
              <a:gd name="connsiteX21" fmla="*/ 630873 w 1415424"/>
              <a:gd name="connsiteY21" fmla="*/ 16488 h 1415424"/>
              <a:gd name="connsiteX22" fmla="*/ 784551 w 1415424"/>
              <a:gd name="connsiteY22" fmla="*/ 16488 h 1415424"/>
              <a:gd name="connsiteX23" fmla="*/ 834459 w 1415424"/>
              <a:gd name="connsiteY23" fmla="*/ 228802 h 1415424"/>
              <a:gd name="connsiteX24" fmla="*/ 1059087 w 1415424"/>
              <a:gd name="connsiteY24" fmla="*/ 358491 h 141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15424" h="1415424">
                <a:moveTo>
                  <a:pt x="911034" y="358036"/>
                </a:moveTo>
                <a:lnTo>
                  <a:pt x="1062427" y="264271"/>
                </a:lnTo>
                <a:lnTo>
                  <a:pt x="1151153" y="352997"/>
                </a:lnTo>
                <a:lnTo>
                  <a:pt x="1057388" y="504391"/>
                </a:lnTo>
                <a:cubicBezTo>
                  <a:pt x="1093503" y="566501"/>
                  <a:pt x="1112422" y="637109"/>
                  <a:pt x="1112201" y="708955"/>
                </a:cubicBezTo>
                <a:lnTo>
                  <a:pt x="1269101" y="793183"/>
                </a:lnTo>
                <a:lnTo>
                  <a:pt x="1236625" y="914385"/>
                </a:lnTo>
                <a:lnTo>
                  <a:pt x="1058632" y="908880"/>
                </a:lnTo>
                <a:cubicBezTo>
                  <a:pt x="1022900" y="971211"/>
                  <a:pt x="971211" y="1022900"/>
                  <a:pt x="908880" y="1058631"/>
                </a:cubicBezTo>
                <a:lnTo>
                  <a:pt x="914386" y="1236625"/>
                </a:lnTo>
                <a:lnTo>
                  <a:pt x="793184" y="1269101"/>
                </a:lnTo>
                <a:lnTo>
                  <a:pt x="708955" y="1112201"/>
                </a:lnTo>
                <a:cubicBezTo>
                  <a:pt x="637109" y="1112422"/>
                  <a:pt x="566501" y="1093502"/>
                  <a:pt x="504390" y="1057388"/>
                </a:cubicBezTo>
                <a:lnTo>
                  <a:pt x="352997" y="1151153"/>
                </a:lnTo>
                <a:lnTo>
                  <a:pt x="264271" y="1062427"/>
                </a:lnTo>
                <a:lnTo>
                  <a:pt x="358036" y="911033"/>
                </a:lnTo>
                <a:cubicBezTo>
                  <a:pt x="321921" y="848923"/>
                  <a:pt x="303002" y="778315"/>
                  <a:pt x="303223" y="706469"/>
                </a:cubicBezTo>
                <a:lnTo>
                  <a:pt x="146323" y="622241"/>
                </a:lnTo>
                <a:lnTo>
                  <a:pt x="178799" y="501039"/>
                </a:lnTo>
                <a:lnTo>
                  <a:pt x="356792" y="506544"/>
                </a:lnTo>
                <a:cubicBezTo>
                  <a:pt x="392524" y="444213"/>
                  <a:pt x="444213" y="392524"/>
                  <a:pt x="506544" y="356793"/>
                </a:cubicBezTo>
                <a:lnTo>
                  <a:pt x="501038" y="178799"/>
                </a:lnTo>
                <a:lnTo>
                  <a:pt x="622240" y="146323"/>
                </a:lnTo>
                <a:lnTo>
                  <a:pt x="706469" y="303223"/>
                </a:lnTo>
                <a:cubicBezTo>
                  <a:pt x="778315" y="303002"/>
                  <a:pt x="848923" y="321922"/>
                  <a:pt x="911034" y="358036"/>
                </a:cubicBezTo>
                <a:close/>
              </a:path>
            </a:pathLst>
          </a:custGeom>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9806" tIns="489806" rIns="489806" bIns="489806" numCol="1" spcCol="1693" anchor="ctr" anchorCtr="0">
            <a:noAutofit/>
          </a:bodyPr>
          <a:lstStyle/>
          <a:p>
            <a:pPr algn="ctr" defTabSz="711165">
              <a:lnSpc>
                <a:spcPct val="90000"/>
              </a:lnSpc>
              <a:spcBef>
                <a:spcPct val="0"/>
              </a:spcBef>
              <a:spcAft>
                <a:spcPct val="35000"/>
              </a:spcAft>
            </a:pPr>
            <a:endParaRPr lang="en-US" sz="1600" dirty="0"/>
          </a:p>
        </p:txBody>
      </p:sp>
      <p:sp>
        <p:nvSpPr>
          <p:cNvPr id="17" name="TextBox 16"/>
          <p:cNvSpPr txBox="1"/>
          <p:nvPr/>
        </p:nvSpPr>
        <p:spPr>
          <a:xfrm>
            <a:off x="5753644" y="3479680"/>
            <a:ext cx="972768" cy="344709"/>
          </a:xfrm>
          <a:prstGeom prst="rect">
            <a:avLst/>
          </a:prstGeom>
          <a:noFill/>
        </p:spPr>
        <p:txBody>
          <a:bodyPr wrap="square" lIns="121917" tIns="60958" rIns="121917" bIns="60958" rtlCol="0">
            <a:spAutoFit/>
          </a:bodyPr>
          <a:lstStyle/>
          <a:p>
            <a:pPr algn="ctr">
              <a:lnSpc>
                <a:spcPct val="90000"/>
              </a:lnSpc>
            </a:pPr>
            <a:r>
              <a:rPr lang="en-US" sz="1600" dirty="0">
                <a:solidFill>
                  <a:schemeClr val="bg1"/>
                </a:solidFill>
                <a:latin typeface="Calibri" panose="020F0502020204030204" pitchFamily="34" charset="0"/>
                <a:cs typeface="Calibri" panose="020F0502020204030204" pitchFamily="34" charset="0"/>
              </a:rPr>
              <a:t>SMIC</a:t>
            </a:r>
          </a:p>
        </p:txBody>
      </p:sp>
      <p:sp>
        <p:nvSpPr>
          <p:cNvPr id="19" name="Circular Arrow 18"/>
          <p:cNvSpPr/>
          <p:nvPr/>
        </p:nvSpPr>
        <p:spPr>
          <a:xfrm rot="12694785">
            <a:off x="4935250" y="3793134"/>
            <a:ext cx="1991759" cy="1991759"/>
          </a:xfrm>
          <a:prstGeom prst="circularArrow">
            <a:avLst>
              <a:gd name="adj1" fmla="val 5984"/>
              <a:gd name="adj2" fmla="val 394124"/>
              <a:gd name="adj3" fmla="val 13313824"/>
              <a:gd name="adj4" fmla="val 10489597"/>
              <a:gd name="adj5" fmla="val 6981"/>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TextBox 10"/>
          <p:cNvSpPr txBox="1"/>
          <p:nvPr/>
        </p:nvSpPr>
        <p:spPr>
          <a:xfrm>
            <a:off x="5383995" y="4542406"/>
            <a:ext cx="972768" cy="566309"/>
          </a:xfrm>
          <a:prstGeom prst="rect">
            <a:avLst/>
          </a:prstGeom>
          <a:noFill/>
        </p:spPr>
        <p:txBody>
          <a:bodyPr wrap="square" lIns="121917" tIns="60958" rIns="121917" bIns="60958" rtlCol="0">
            <a:spAutoFit/>
          </a:bodyPr>
          <a:lstStyle/>
          <a:p>
            <a:pPr algn="ctr">
              <a:lnSpc>
                <a:spcPct val="90000"/>
              </a:lnSpc>
            </a:pPr>
            <a:r>
              <a:rPr lang="en-US" sz="1600" dirty="0">
                <a:solidFill>
                  <a:schemeClr val="bg1"/>
                </a:solidFill>
                <a:latin typeface="Calibri" panose="020F0502020204030204" pitchFamily="34" charset="0"/>
                <a:cs typeface="Calibri" panose="020F0502020204030204" pitchFamily="34" charset="0"/>
              </a:rPr>
              <a:t>IMEC </a:t>
            </a:r>
            <a:br>
              <a:rPr lang="en-US" sz="1600" dirty="0">
                <a:solidFill>
                  <a:schemeClr val="bg1"/>
                </a:solidFill>
                <a:latin typeface="Calibri" panose="020F0502020204030204" pitchFamily="34" charset="0"/>
                <a:cs typeface="Calibri" panose="020F0502020204030204" pitchFamily="34" charset="0"/>
              </a:rPr>
            </a:br>
            <a:r>
              <a:rPr lang="en-US" sz="1600" dirty="0">
                <a:solidFill>
                  <a:schemeClr val="bg1"/>
                </a:solidFill>
                <a:latin typeface="Calibri" panose="020F0502020204030204" pitchFamily="34" charset="0"/>
                <a:cs typeface="Calibri" panose="020F0502020204030204" pitchFamily="34" charset="0"/>
              </a:rPr>
              <a:t>on-site</a:t>
            </a:r>
          </a:p>
        </p:txBody>
      </p:sp>
      <p:sp>
        <p:nvSpPr>
          <p:cNvPr id="21" name="Content Placeholder 2"/>
          <p:cNvSpPr txBox="1">
            <a:spLocks/>
          </p:cNvSpPr>
          <p:nvPr/>
        </p:nvSpPr>
        <p:spPr>
          <a:xfrm>
            <a:off x="107504" y="3905253"/>
            <a:ext cx="4928024" cy="1564607"/>
          </a:xfrm>
          <a:prstGeom prst="rect">
            <a:avLst/>
          </a:prstGeom>
        </p:spPr>
        <p:txBody>
          <a:bodyPr vert="horz" lIns="91438" tIns="45719" rIns="91438" bIns="45719" rtlCol="0" anchor="t">
            <a:noAutofit/>
          </a:bodyPr>
          <a:lstStyle>
            <a:lvl1pPr marL="308610" indent="-308610" algn="l" defTabSz="411480" rtl="0" eaLnBrk="1" latinLnBrk="0" hangingPunct="1">
              <a:spcBef>
                <a:spcPct val="20000"/>
              </a:spcBef>
              <a:buClr>
                <a:schemeClr val="tx2"/>
              </a:buClr>
              <a:buSzPct val="100000"/>
              <a:buFontTx/>
              <a:buBlip>
                <a:blip r:embed="rId3"/>
              </a:buBlip>
              <a:defRPr sz="1800" b="0" i="0" kern="1200">
                <a:solidFill>
                  <a:srgbClr val="000000"/>
                </a:solidFill>
                <a:latin typeface="Gill Sans MT"/>
                <a:ea typeface="+mn-ea"/>
                <a:cs typeface="Gill Sans MT"/>
              </a:defRPr>
            </a:lvl1pPr>
            <a:lvl2pPr marL="668655" indent="-257175" algn="l" defTabSz="411480" rtl="0" eaLnBrk="1" latinLnBrk="0" hangingPunct="1">
              <a:spcBef>
                <a:spcPct val="20000"/>
              </a:spcBef>
              <a:buClr>
                <a:schemeClr val="tx2"/>
              </a:buClr>
              <a:buSzPct val="100000"/>
              <a:buFontTx/>
              <a:buBlip>
                <a:blip r:embed="rId4"/>
              </a:buBlip>
              <a:defRPr sz="1620" b="0" i="0" kern="1200">
                <a:solidFill>
                  <a:srgbClr val="000000"/>
                </a:solidFill>
                <a:latin typeface="Gill Sans MT"/>
                <a:ea typeface="+mn-ea"/>
                <a:cs typeface="Gill Sans MT"/>
              </a:defRPr>
            </a:lvl2pPr>
            <a:lvl3pPr marL="1028700" indent="-205740" algn="l" defTabSz="411480" rtl="0" eaLnBrk="1" latinLnBrk="0" hangingPunct="1">
              <a:spcBef>
                <a:spcPct val="20000"/>
              </a:spcBef>
              <a:buClr>
                <a:schemeClr val="tx2"/>
              </a:buClr>
              <a:buSzPct val="100000"/>
              <a:buFontTx/>
              <a:buBlip>
                <a:blip r:embed="rId3"/>
              </a:buBlip>
              <a:defRPr sz="1440" b="0" i="0" kern="1200">
                <a:solidFill>
                  <a:srgbClr val="000000"/>
                </a:solidFill>
                <a:latin typeface="Gill Sans MT"/>
                <a:ea typeface="+mn-ea"/>
                <a:cs typeface="Gill Sans MT"/>
              </a:defRPr>
            </a:lvl3pPr>
            <a:lvl4pPr marL="1440180" indent="-205740" algn="l" defTabSz="411480" rtl="0" eaLnBrk="1" latinLnBrk="0" hangingPunct="1">
              <a:spcBef>
                <a:spcPct val="20000"/>
              </a:spcBef>
              <a:buClr>
                <a:schemeClr val="tx2"/>
              </a:buClr>
              <a:buSzPct val="100000"/>
              <a:buFontTx/>
              <a:buBlip>
                <a:blip r:embed="rId4"/>
              </a:buBlip>
              <a:defRPr sz="1440" b="0" i="0" kern="1200">
                <a:solidFill>
                  <a:srgbClr val="000000"/>
                </a:solidFill>
                <a:latin typeface="Gill Sans MT"/>
                <a:ea typeface="+mn-ea"/>
                <a:cs typeface="Gill Sans MT"/>
              </a:defRPr>
            </a:lvl4pPr>
            <a:lvl5pPr marL="1851660" indent="-205740" algn="l" defTabSz="411480" rtl="0" eaLnBrk="1" latinLnBrk="0" hangingPunct="1">
              <a:spcBef>
                <a:spcPct val="20000"/>
              </a:spcBef>
              <a:buClr>
                <a:schemeClr val="tx2"/>
              </a:buClr>
              <a:buSzPct val="100000"/>
              <a:buFontTx/>
              <a:buBlip>
                <a:blip r:embed="rId3"/>
              </a:buBlip>
              <a:defRPr sz="1440" b="0" i="0" kern="1200">
                <a:solidFill>
                  <a:srgbClr val="000000"/>
                </a:solidFill>
                <a:latin typeface="Gill Sans MT"/>
                <a:ea typeface="+mn-ea"/>
                <a:cs typeface="Gill Sans MT"/>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a:lstStyle>
          <a:p>
            <a:pPr marL="0" lvl="1" indent="-104073">
              <a:spcBef>
                <a:spcPts val="600"/>
              </a:spcBef>
              <a:buNone/>
            </a:pPr>
            <a:r>
              <a:rPr lang="en-US" sz="2000" b="1" i="1" dirty="0">
                <a:latin typeface="Calibri" panose="020F0502020204030204" pitchFamily="34" charset="0"/>
                <a:cs typeface="Calibri" panose="020F0502020204030204" pitchFamily="34" charset="0"/>
              </a:rPr>
              <a:t>Joint teams working on hardware, process </a:t>
            </a:r>
            <a:br>
              <a:rPr lang="en-US" sz="2000" b="1" i="1" dirty="0">
                <a:latin typeface="Calibri" panose="020F0502020204030204" pitchFamily="34" charset="0"/>
                <a:cs typeface="Calibri" panose="020F0502020204030204" pitchFamily="34" charset="0"/>
              </a:rPr>
            </a:br>
            <a:r>
              <a:rPr lang="en-US" sz="2000" b="1" i="1" dirty="0">
                <a:latin typeface="Calibri" panose="020F0502020204030204" pitchFamily="34" charset="0"/>
                <a:cs typeface="Calibri" panose="020F0502020204030204" pitchFamily="34" charset="0"/>
              </a:rPr>
              <a:t>definition &amp; data </a:t>
            </a:r>
            <a:r>
              <a:rPr lang="en-US" sz="2000" b="1" i="1" dirty="0" smtClean="0">
                <a:latin typeface="Calibri" panose="020F0502020204030204" pitchFamily="34" charset="0"/>
                <a:cs typeface="Calibri" panose="020F0502020204030204" pitchFamily="34" charset="0"/>
              </a:rPr>
              <a:t>analysis:</a:t>
            </a:r>
            <a:endParaRPr lang="en-US" sz="2000" b="1" i="1" dirty="0">
              <a:latin typeface="Calibri" panose="020F0502020204030204" pitchFamily="34" charset="0"/>
              <a:cs typeface="Calibri" panose="020F0502020204030204" pitchFamily="34" charset="0"/>
            </a:endParaRPr>
          </a:p>
          <a:p>
            <a:pPr>
              <a:spcBef>
                <a:spcPts val="600"/>
              </a:spcBef>
            </a:pPr>
            <a:r>
              <a:rPr lang="en-US" sz="1600" dirty="0">
                <a:latin typeface="Calibri" panose="020F0502020204030204" pitchFamily="34" charset="0"/>
                <a:cs typeface="Calibri" panose="020F0502020204030204" pitchFamily="34" charset="0"/>
              </a:rPr>
              <a:t>Regular progress update</a:t>
            </a:r>
          </a:p>
          <a:p>
            <a:pPr>
              <a:spcBef>
                <a:spcPts val="600"/>
              </a:spcBef>
            </a:pPr>
            <a:r>
              <a:rPr lang="en-US" sz="1600" dirty="0">
                <a:latin typeface="Calibri" panose="020F0502020204030204" pitchFamily="34" charset="0"/>
                <a:cs typeface="Calibri" panose="020F0502020204030204" pitchFamily="34" charset="0"/>
              </a:rPr>
              <a:t>Detailed plan for program timeline &amp; deliverables</a:t>
            </a:r>
          </a:p>
          <a:p>
            <a:pPr>
              <a:spcBef>
                <a:spcPts val="600"/>
              </a:spcBef>
            </a:pPr>
            <a:r>
              <a:rPr lang="en-US" sz="1600" dirty="0">
                <a:latin typeface="Calibri" panose="020F0502020204030204" pitchFamily="34" charset="0"/>
                <a:cs typeface="Calibri" panose="020F0502020204030204" pitchFamily="34" charset="0"/>
              </a:rPr>
              <a:t>Quarterly face-face technical &amp; management review   </a:t>
            </a:r>
          </a:p>
        </p:txBody>
      </p:sp>
      <p:sp>
        <p:nvSpPr>
          <p:cNvPr id="22" name="Title 1"/>
          <p:cNvSpPr>
            <a:spLocks noGrp="1"/>
          </p:cNvSpPr>
          <p:nvPr>
            <p:ph type="title"/>
          </p:nvPr>
        </p:nvSpPr>
        <p:spPr>
          <a:xfrm>
            <a:off x="251520" y="285516"/>
            <a:ext cx="7200800" cy="697627"/>
          </a:xfrm>
          <a:noFill/>
        </p:spPr>
        <p:txBody>
          <a:bodyPr lIns="121917" tIns="60958" rIns="121917" bIns="60958"/>
          <a:lstStyle/>
          <a:p>
            <a:pPr algn="l"/>
            <a:r>
              <a:rPr lang="en-US" sz="3200" b="1" dirty="0">
                <a:solidFill>
                  <a:srgbClr val="C00000"/>
                </a:solidFill>
                <a:latin typeface="Times New Roman" panose="02020603050405020304" pitchFamily="18" charset="0"/>
                <a:cs typeface="Times New Roman" panose="02020603050405020304" pitchFamily="18" charset="0"/>
              </a:rPr>
              <a:t>SMIC-IMEC </a:t>
            </a:r>
            <a:r>
              <a:rPr lang="en-US" sz="2800" b="1" dirty="0">
                <a:solidFill>
                  <a:srgbClr val="C00000"/>
                </a:solidFill>
                <a:latin typeface="Times New Roman" panose="02020603050405020304" pitchFamily="18" charset="0"/>
                <a:cs typeface="Times New Roman" panose="02020603050405020304" pitchFamily="18" charset="0"/>
              </a:rPr>
              <a:t>DEVELOPMENT</a:t>
            </a:r>
            <a:r>
              <a:rPr lang="en-US" sz="3200" b="1" dirty="0">
                <a:solidFill>
                  <a:srgbClr val="C00000"/>
                </a:solidFill>
                <a:latin typeface="Times New Roman" panose="02020603050405020304" pitchFamily="18" charset="0"/>
                <a:cs typeface="Times New Roman" panose="02020603050405020304" pitchFamily="18" charset="0"/>
              </a:rPr>
              <a:t> MODEL</a:t>
            </a:r>
            <a:endParaRPr lang="en-US" sz="36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751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10" presetClass="entr" presetSubtype="0" fill="hold" nodeType="afterEffect">
                                  <p:stCondLst>
                                    <p:cond delay="10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2000"/>
                            </p:stCondLst>
                            <p:childTnLst>
                              <p:par>
                                <p:cTn id="19" presetID="10" presetClass="entr" presetSubtype="0" fill="hold" nodeType="afterEffect">
                                  <p:stCondLst>
                                    <p:cond delay="10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3500"/>
                            </p:stCondLst>
                            <p:childTnLst>
                              <p:par>
                                <p:cTn id="26" presetID="10" presetClass="entr" presetSubtype="0" fill="hold" grpId="0" nodeType="afterEffect">
                                  <p:stCondLst>
                                    <p:cond delay="10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nodeType="withEffect">
                                  <p:stCondLst>
                                    <p:cond delay="1000"/>
                                  </p:stCondLst>
                                  <p:childTnLst>
                                    <p:set>
                                      <p:cBhvr>
                                        <p:cTn id="30" dur="1" fill="hold">
                                          <p:stCondLst>
                                            <p:cond delay="0"/>
                                          </p:stCondLst>
                                        </p:cTn>
                                        <p:tgtEl>
                                          <p:spTgt spid="21">
                                            <p:txEl>
                                              <p:pRg st="1" end="1"/>
                                            </p:txEl>
                                          </p:spTgt>
                                        </p:tgtEl>
                                        <p:attrNameLst>
                                          <p:attrName>style.visibility</p:attrName>
                                        </p:attrNameLst>
                                      </p:cBhvr>
                                      <p:to>
                                        <p:strVal val="visible"/>
                                      </p:to>
                                    </p:set>
                                    <p:animEffect transition="in" filter="fade">
                                      <p:cBhvr>
                                        <p:cTn id="31" dur="500"/>
                                        <p:tgtEl>
                                          <p:spTgt spid="21">
                                            <p:txEl>
                                              <p:pRg st="1" end="1"/>
                                            </p:txEl>
                                          </p:spTgt>
                                        </p:tgtEl>
                                      </p:cBhvr>
                                    </p:animEffect>
                                  </p:childTnLst>
                                </p:cTn>
                              </p:par>
                              <p:par>
                                <p:cTn id="32" presetID="10" presetClass="entr" presetSubtype="0" fill="hold" nodeType="withEffect">
                                  <p:stCondLst>
                                    <p:cond delay="100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par>
                                <p:cTn id="35" presetID="10" presetClass="entr" presetSubtype="0" fill="hold" nodeType="withEffect">
                                  <p:stCondLst>
                                    <p:cond delay="1000"/>
                                  </p:stCondLst>
                                  <p:childTnLst>
                                    <p:set>
                                      <p:cBhvr>
                                        <p:cTn id="36" dur="1" fill="hold">
                                          <p:stCondLst>
                                            <p:cond delay="0"/>
                                          </p:stCondLst>
                                        </p:cTn>
                                        <p:tgtEl>
                                          <p:spTgt spid="21">
                                            <p:txEl>
                                              <p:pRg st="2" end="2"/>
                                            </p:txEl>
                                          </p:spTgt>
                                        </p:tgtEl>
                                        <p:attrNameLst>
                                          <p:attrName>style.visibility</p:attrName>
                                        </p:attrNameLst>
                                      </p:cBhvr>
                                      <p:to>
                                        <p:strVal val="visible"/>
                                      </p:to>
                                    </p:set>
                                    <p:animEffect transition="in" filter="fade">
                                      <p:cBhvr>
                                        <p:cTn id="37" dur="500"/>
                                        <p:tgtEl>
                                          <p:spTgt spid="21">
                                            <p:txEl>
                                              <p:pRg st="2" end="2"/>
                                            </p:txEl>
                                          </p:spTgt>
                                        </p:tgtEl>
                                      </p:cBhvr>
                                    </p:animEffect>
                                  </p:childTnLst>
                                </p:cTn>
                              </p:par>
                              <p:par>
                                <p:cTn id="38" presetID="10" presetClass="entr" presetSubtype="0" fill="hold" nodeType="withEffect">
                                  <p:stCondLst>
                                    <p:cond delay="1000"/>
                                  </p:stCondLst>
                                  <p:childTnLst>
                                    <p:set>
                                      <p:cBhvr>
                                        <p:cTn id="39" dur="1" fill="hold">
                                          <p:stCondLst>
                                            <p:cond delay="0"/>
                                          </p:stCondLst>
                                        </p:cTn>
                                        <p:tgtEl>
                                          <p:spTgt spid="21">
                                            <p:txEl>
                                              <p:pRg st="3" end="3"/>
                                            </p:txEl>
                                          </p:spTgt>
                                        </p:tgtEl>
                                        <p:attrNameLst>
                                          <p:attrName>style.visibility</p:attrName>
                                        </p:attrNameLst>
                                      </p:cBhvr>
                                      <p:to>
                                        <p:strVal val="visible"/>
                                      </p:to>
                                    </p:set>
                                    <p:animEffect transition="in" filter="fade">
                                      <p:cBhvr>
                                        <p:cTn id="40" dur="500"/>
                                        <p:tgtEl>
                                          <p:spTgt spid="21">
                                            <p:txEl>
                                              <p:pRg st="3" end="3"/>
                                            </p:txEl>
                                          </p:spTgt>
                                        </p:tgtEl>
                                      </p:cBhvr>
                                    </p:animEffect>
                                  </p:childTnLst>
                                </p:cTn>
                              </p:par>
                              <p:par>
                                <p:cTn id="41" presetID="10" presetClass="entr" presetSubtype="0" fill="hold" grpId="0" nodeType="withEffect">
                                  <p:stCondLst>
                                    <p:cond delay="100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 presetClass="entr" presetSubtype="0" fill="hold" grpId="0" nodeType="withEffect">
                                  <p:stCondLst>
                                    <p:cond delay="1000"/>
                                  </p:stCondLst>
                                  <p:childTnLst>
                                    <p:set>
                                      <p:cBhvr>
                                        <p:cTn id="45" dur="1" fill="hold">
                                          <p:stCondLst>
                                            <p:cond delay="0"/>
                                          </p:stCondLst>
                                        </p:cTn>
                                        <p:tgtEl>
                                          <p:spTgt spid="20"/>
                                        </p:tgtEl>
                                        <p:attrNameLst>
                                          <p:attrName>style.visibility</p:attrName>
                                        </p:attrNameLst>
                                      </p:cBhvr>
                                      <p:to>
                                        <p:strVal val="visible"/>
                                      </p:to>
                                    </p:set>
                                  </p:childTnLst>
                                </p:cTn>
                              </p:par>
                              <p:par>
                                <p:cTn id="46" presetID="10" presetClass="entr" presetSubtype="0" fill="hold" nodeType="withEffect">
                                  <p:stCondLst>
                                    <p:cond delay="200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nodeType="withEffect">
                                  <p:stCondLst>
                                    <p:cond delay="200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8" presetClass="emph" presetSubtype="0" repeatCount="3000" fill="hold" grpId="0" nodeType="withEffect">
                                  <p:stCondLst>
                                    <p:cond delay="2000"/>
                                  </p:stCondLst>
                                  <p:childTnLst>
                                    <p:animRot by="21600000">
                                      <p:cBhvr>
                                        <p:cTn id="53" dur="2000" fill="hold"/>
                                        <p:tgtEl>
                                          <p:spTgt spid="7"/>
                                        </p:tgtEl>
                                        <p:attrNameLst>
                                          <p:attrName>r</p:attrName>
                                        </p:attrNameLst>
                                      </p:cBhvr>
                                    </p:animRot>
                                  </p:childTnLst>
                                </p:cTn>
                              </p:par>
                              <p:par>
                                <p:cTn id="54" presetID="8" presetClass="emph" presetSubtype="0" repeatCount="3000" fill="hold" grpId="0" nodeType="withEffect">
                                  <p:stCondLst>
                                    <p:cond delay="2000"/>
                                  </p:stCondLst>
                                  <p:childTnLst>
                                    <p:animRot by="-21600000">
                                      <p:cBhvr>
                                        <p:cTn id="55" dur="2000" fill="hold"/>
                                        <p:tgtEl>
                                          <p:spTgt spid="6"/>
                                        </p:tgtEl>
                                        <p:attrNameLst>
                                          <p:attrName>r</p:attrName>
                                        </p:attrNameLst>
                                      </p:cBhvr>
                                    </p:animRot>
                                  </p:childTnLst>
                                </p:cTn>
                              </p:par>
                              <p:par>
                                <p:cTn id="56" presetID="8" presetClass="emph" presetSubtype="0" repeatCount="3000" fill="hold" grpId="0" nodeType="withEffect">
                                  <p:stCondLst>
                                    <p:cond delay="2000"/>
                                  </p:stCondLst>
                                  <p:childTnLst>
                                    <p:animRot by="21600000">
                                      <p:cBhvr>
                                        <p:cTn id="57" dur="2000" fill="hold"/>
                                        <p:tgtEl>
                                          <p:spTgt spid="5"/>
                                        </p:tgtEl>
                                        <p:attrNameLst>
                                          <p:attrName>r</p:attrName>
                                        </p:attrNameLst>
                                      </p:cBhvr>
                                    </p:animRot>
                                  </p:childTnLst>
                                </p:cTn>
                              </p:par>
                              <p:par>
                                <p:cTn id="58" presetID="8" presetClass="emph" presetSubtype="0" repeatCount="3000" fill="hold" grpId="0" nodeType="withEffect">
                                  <p:stCondLst>
                                    <p:cond delay="2000"/>
                                  </p:stCondLst>
                                  <p:childTnLst>
                                    <p:animRot by="21600000">
                                      <p:cBhvr>
                                        <p:cTn id="59"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animBg="1"/>
      <p:bldP spid="6" grpId="0" animBg="1"/>
      <p:bldP spid="7" grpId="0" animBg="1"/>
      <p:bldP spid="12" grpId="0"/>
      <p:bldP spid="13" grpId="0"/>
      <p:bldP spid="4" grpId="0" animBg="1"/>
      <p:bldP spid="16" grpId="0" animBg="1"/>
      <p:bldP spid="17"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Box 1"/>
          <p:cNvSpPr txBox="1">
            <a:spLocks noChangeArrowheads="1"/>
          </p:cNvSpPr>
          <p:nvPr/>
        </p:nvSpPr>
        <p:spPr bwMode="auto">
          <a:xfrm>
            <a:off x="2190750" y="3140075"/>
            <a:ext cx="48387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6pPr>
            <a:lvl7pPr marL="29718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7pPr>
            <a:lvl8pPr marL="34290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8pPr>
            <a:lvl9pPr marL="38862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9pPr>
          </a:lstStyle>
          <a:p>
            <a:pPr eaLnBrk="1" fontAlgn="base" hangingPunct="1">
              <a:spcBef>
                <a:spcPct val="0"/>
              </a:spcBef>
              <a:spcAft>
                <a:spcPct val="0"/>
              </a:spcAft>
              <a:buFont typeface="Arial" pitchFamily="34" charset="0"/>
              <a:buNone/>
            </a:pPr>
            <a:r>
              <a:rPr lang="en-US" altLang="zh-CN" sz="4500">
                <a:solidFill>
                  <a:srgbClr val="F26200"/>
                </a:solidFill>
              </a:rPr>
              <a:t>Together We Win</a:t>
            </a:r>
          </a:p>
        </p:txBody>
      </p:sp>
      <p:pic>
        <p:nvPicPr>
          <p:cNvPr id="163843" name="Picture 6" descr="0-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2458"/>
            <a:ext cx="2093813" cy="1467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9761471"/>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7584" y="980728"/>
            <a:ext cx="7848872" cy="923330"/>
          </a:xfrm>
          <a:prstGeom prst="rect">
            <a:avLst/>
          </a:prstGeom>
          <a:ln>
            <a:solidFill>
              <a:srgbClr val="FF0000"/>
            </a:solidFill>
          </a:ln>
        </p:spPr>
        <p:txBody>
          <a:bodyPr wrap="square">
            <a:spAutoFit/>
          </a:bodyPr>
          <a:lstStyle/>
          <a:p>
            <a:r>
              <a:rPr lang="en-US" altLang="zh-CN" dirty="0" smtClean="0"/>
              <a:t>Industry 4.0 is a strategic concept for future manufacturing including </a:t>
            </a:r>
            <a:r>
              <a:rPr lang="en-US" altLang="zh-CN" dirty="0" err="1" smtClean="0"/>
              <a:t>snart</a:t>
            </a:r>
            <a:r>
              <a:rPr lang="en-US" altLang="zh-CN" dirty="0" smtClean="0"/>
              <a:t> factory, value system for customer/partners, technical </a:t>
            </a:r>
            <a:r>
              <a:rPr lang="en-US" altLang="zh-CN" dirty="0" err="1" smtClean="0"/>
              <a:t>bulilding</a:t>
            </a:r>
            <a:r>
              <a:rPr lang="en-US" altLang="zh-CN" dirty="0" smtClean="0"/>
              <a:t> blocks (CPS) through </a:t>
            </a:r>
            <a:r>
              <a:rPr lang="en-US" altLang="zh-CN" dirty="0" err="1" smtClean="0"/>
              <a:t>IoT</a:t>
            </a:r>
            <a:r>
              <a:rPr lang="en-US" altLang="zh-CN" dirty="0" smtClean="0"/>
              <a:t>.</a:t>
            </a:r>
            <a:endParaRPr lang="zh-CN" altLang="en-US" dirty="0"/>
          </a:p>
        </p:txBody>
      </p:sp>
      <p:sp>
        <p:nvSpPr>
          <p:cNvPr id="3" name="标题 1"/>
          <p:cNvSpPr txBox="1">
            <a:spLocks/>
          </p:cNvSpPr>
          <p:nvPr/>
        </p:nvSpPr>
        <p:spPr bwMode="auto">
          <a:xfrm>
            <a:off x="1259632" y="260648"/>
            <a:ext cx="5895655" cy="54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800" b="1">
                <a:solidFill>
                  <a:srgbClr val="003399"/>
                </a:solidFill>
                <a:latin typeface="+mj-lt"/>
                <a:ea typeface="+mj-ea"/>
                <a:cs typeface="+mj-cs"/>
              </a:defRPr>
            </a:lvl1pPr>
            <a:lvl2pPr algn="l" rtl="0" eaLnBrk="0" fontAlgn="base" hangingPunct="0">
              <a:spcBef>
                <a:spcPct val="0"/>
              </a:spcBef>
              <a:spcAft>
                <a:spcPct val="0"/>
              </a:spcAft>
              <a:defRPr sz="2800" b="1">
                <a:solidFill>
                  <a:srgbClr val="003399"/>
                </a:solidFill>
                <a:latin typeface="Arial" charset="0"/>
                <a:ea typeface="宋体" pitchFamily="2" charset="-122"/>
              </a:defRPr>
            </a:lvl2pPr>
            <a:lvl3pPr algn="l" rtl="0" eaLnBrk="0" fontAlgn="base" hangingPunct="0">
              <a:spcBef>
                <a:spcPct val="0"/>
              </a:spcBef>
              <a:spcAft>
                <a:spcPct val="0"/>
              </a:spcAft>
              <a:defRPr sz="2800" b="1">
                <a:solidFill>
                  <a:srgbClr val="003399"/>
                </a:solidFill>
                <a:latin typeface="Arial" charset="0"/>
                <a:ea typeface="宋体" pitchFamily="2" charset="-122"/>
              </a:defRPr>
            </a:lvl3pPr>
            <a:lvl4pPr algn="l" rtl="0" eaLnBrk="0" fontAlgn="base" hangingPunct="0">
              <a:spcBef>
                <a:spcPct val="0"/>
              </a:spcBef>
              <a:spcAft>
                <a:spcPct val="0"/>
              </a:spcAft>
              <a:defRPr sz="2800" b="1">
                <a:solidFill>
                  <a:srgbClr val="003399"/>
                </a:solidFill>
                <a:latin typeface="Arial" charset="0"/>
                <a:ea typeface="宋体" pitchFamily="2" charset="-122"/>
              </a:defRPr>
            </a:lvl4pPr>
            <a:lvl5pPr algn="l" rtl="0" eaLnBrk="0" fontAlgn="base" hangingPunct="0">
              <a:spcBef>
                <a:spcPct val="0"/>
              </a:spcBef>
              <a:spcAft>
                <a:spcPct val="0"/>
              </a:spcAft>
              <a:defRPr sz="2800" b="1">
                <a:solidFill>
                  <a:srgbClr val="003399"/>
                </a:solidFill>
                <a:latin typeface="Arial" charset="0"/>
                <a:ea typeface="宋体" pitchFamily="2" charset="-122"/>
              </a:defRPr>
            </a:lvl5pPr>
            <a:lvl6pPr marL="457200" algn="l" rtl="0" fontAlgn="base">
              <a:spcBef>
                <a:spcPct val="0"/>
              </a:spcBef>
              <a:spcAft>
                <a:spcPct val="0"/>
              </a:spcAft>
              <a:defRPr sz="2800" b="1">
                <a:solidFill>
                  <a:srgbClr val="003399"/>
                </a:solidFill>
                <a:latin typeface="Arial" charset="0"/>
                <a:ea typeface="宋体" pitchFamily="2" charset="-122"/>
              </a:defRPr>
            </a:lvl6pPr>
            <a:lvl7pPr marL="914400" algn="l" rtl="0" fontAlgn="base">
              <a:spcBef>
                <a:spcPct val="0"/>
              </a:spcBef>
              <a:spcAft>
                <a:spcPct val="0"/>
              </a:spcAft>
              <a:defRPr sz="2800" b="1">
                <a:solidFill>
                  <a:srgbClr val="003399"/>
                </a:solidFill>
                <a:latin typeface="Arial" charset="0"/>
                <a:ea typeface="宋体" pitchFamily="2" charset="-122"/>
              </a:defRPr>
            </a:lvl7pPr>
            <a:lvl8pPr marL="1371600" algn="l" rtl="0" fontAlgn="base">
              <a:spcBef>
                <a:spcPct val="0"/>
              </a:spcBef>
              <a:spcAft>
                <a:spcPct val="0"/>
              </a:spcAft>
              <a:defRPr sz="2800" b="1">
                <a:solidFill>
                  <a:srgbClr val="003399"/>
                </a:solidFill>
                <a:latin typeface="Arial" charset="0"/>
                <a:ea typeface="宋体" pitchFamily="2" charset="-122"/>
              </a:defRPr>
            </a:lvl8pPr>
            <a:lvl9pPr marL="1828800" algn="l" rtl="0" fontAlgn="base">
              <a:spcBef>
                <a:spcPct val="0"/>
              </a:spcBef>
              <a:spcAft>
                <a:spcPct val="0"/>
              </a:spcAft>
              <a:defRPr sz="2800" b="1">
                <a:solidFill>
                  <a:srgbClr val="003399"/>
                </a:solidFill>
                <a:latin typeface="Arial" charset="0"/>
                <a:ea typeface="宋体" pitchFamily="2" charset="-122"/>
              </a:defRPr>
            </a:lvl9pPr>
          </a:lstStyle>
          <a:p>
            <a:r>
              <a:rPr lang="en-US" altLang="zh-CN" sz="3200" dirty="0" smtClean="0">
                <a:latin typeface="Times New Roman" panose="02020603050405020304" pitchFamily="18" charset="0"/>
                <a:cs typeface="Times New Roman" panose="02020603050405020304" pitchFamily="18" charset="0"/>
              </a:rPr>
              <a:t>Future: Industry 4.0</a:t>
            </a:r>
            <a:endParaRPr lang="zh-CN" altLang="en-US" sz="32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348880"/>
            <a:ext cx="5210175"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6012160" y="2420888"/>
            <a:ext cx="2952328" cy="3077766"/>
          </a:xfrm>
          <a:prstGeom prst="rect">
            <a:avLst/>
          </a:prstGeom>
          <a:ln>
            <a:solidFill>
              <a:srgbClr val="FF0000"/>
            </a:solidFill>
          </a:ln>
        </p:spPr>
        <p:txBody>
          <a:bodyPr wrap="square">
            <a:spAutoFit/>
          </a:bodyPr>
          <a:lstStyle/>
          <a:p>
            <a:r>
              <a:rPr lang="en-US" altLang="zh-CN" dirty="0"/>
              <a:t>Basis for </a:t>
            </a:r>
            <a:r>
              <a:rPr lang="en-US" altLang="zh-CN" dirty="0" smtClean="0"/>
              <a:t>Industry </a:t>
            </a:r>
            <a:r>
              <a:rPr lang="en-US" altLang="zh-CN" dirty="0"/>
              <a:t>4.0 </a:t>
            </a:r>
            <a:r>
              <a:rPr lang="en-US" altLang="zh-CN" dirty="0" smtClean="0"/>
              <a:t>is smart objects (</a:t>
            </a:r>
            <a:r>
              <a:rPr lang="en-US" altLang="zh-CN" sz="1400" dirty="0" smtClean="0"/>
              <a:t>including sensors, intelligent </a:t>
            </a:r>
            <a:r>
              <a:rPr lang="en-US" altLang="zh-CN" sz="1400" dirty="0"/>
              <a:t>control </a:t>
            </a:r>
            <a:r>
              <a:rPr lang="en-US" altLang="zh-CN" sz="1400" dirty="0" smtClean="0"/>
              <a:t>units, e.g. </a:t>
            </a:r>
            <a:r>
              <a:rPr lang="en-US" altLang="zh-CN" sz="1400" dirty="0"/>
              <a:t>machines, plants or products, </a:t>
            </a:r>
            <a:r>
              <a:rPr lang="en-US" altLang="zh-CN" sz="1400" dirty="0" smtClean="0"/>
              <a:t>etc</a:t>
            </a:r>
            <a:r>
              <a:rPr lang="en-US" altLang="zh-CN" dirty="0" smtClean="0"/>
              <a:t>.) connecting together and exchanging </a:t>
            </a:r>
            <a:r>
              <a:rPr lang="en-US" altLang="zh-CN" dirty="0"/>
              <a:t>information </a:t>
            </a:r>
            <a:r>
              <a:rPr lang="en-US" altLang="zh-CN" dirty="0" smtClean="0"/>
              <a:t>each </a:t>
            </a:r>
            <a:r>
              <a:rPr lang="en-US" altLang="zh-CN" dirty="0"/>
              <a:t>other or with </a:t>
            </a:r>
            <a:r>
              <a:rPr lang="en-US" altLang="zh-CN" dirty="0" smtClean="0"/>
              <a:t>higher level platforms</a:t>
            </a:r>
            <a:r>
              <a:rPr lang="en-US" altLang="zh-CN" dirty="0"/>
              <a:t>. These production units are </a:t>
            </a:r>
            <a:r>
              <a:rPr lang="en-US" altLang="zh-CN" dirty="0" smtClean="0"/>
              <a:t>called Cyber Physical </a:t>
            </a:r>
            <a:r>
              <a:rPr lang="en-US" altLang="zh-CN" dirty="0"/>
              <a:t>System (</a:t>
            </a:r>
            <a:r>
              <a:rPr lang="en-US" altLang="zh-CN" dirty="0">
                <a:solidFill>
                  <a:srgbClr val="FF0000"/>
                </a:solidFill>
              </a:rPr>
              <a:t>CPS</a:t>
            </a:r>
            <a:r>
              <a:rPr lang="en-US" altLang="zh-CN" dirty="0"/>
              <a:t>).</a:t>
            </a:r>
            <a:endParaRPr lang="zh-CN" altLang="en-US" dirty="0"/>
          </a:p>
        </p:txBody>
      </p:sp>
      <p:sp>
        <p:nvSpPr>
          <p:cNvPr id="5" name="TextBox 4"/>
          <p:cNvSpPr txBox="1"/>
          <p:nvPr/>
        </p:nvSpPr>
        <p:spPr>
          <a:xfrm>
            <a:off x="467544" y="5949280"/>
            <a:ext cx="8352928" cy="400110"/>
          </a:xfrm>
          <a:prstGeom prst="rect">
            <a:avLst/>
          </a:prstGeom>
          <a:noFill/>
          <a:ln>
            <a:solidFill>
              <a:srgbClr val="00B050"/>
            </a:solidFill>
          </a:ln>
        </p:spPr>
        <p:txBody>
          <a:bodyPr wrap="square" rtlCol="0">
            <a:spAutoFit/>
          </a:bodyPr>
          <a:lstStyle/>
          <a:p>
            <a:r>
              <a:rPr lang="en-US" altLang="zh-CN" sz="1000" dirty="0" err="1" smtClean="0"/>
              <a:t>D.Lukac</a:t>
            </a:r>
            <a:r>
              <a:rPr lang="en-US" altLang="zh-CN" sz="1000" dirty="0" smtClean="0"/>
              <a:t>, “The </a:t>
            </a:r>
            <a:r>
              <a:rPr lang="en-US" altLang="zh-CN" sz="1000" dirty="0"/>
              <a:t>fourth ICT-based Industrial </a:t>
            </a:r>
            <a:r>
              <a:rPr lang="en-US" altLang="zh-CN" sz="1000" dirty="0" smtClean="0"/>
              <a:t>Revolution -HMI </a:t>
            </a:r>
            <a:r>
              <a:rPr lang="en-US" altLang="zh-CN" sz="1000" dirty="0"/>
              <a:t>and the case of </a:t>
            </a:r>
            <a:r>
              <a:rPr lang="en-US" altLang="zh-CN" sz="1000" dirty="0" smtClean="0"/>
              <a:t>CAE/CAD </a:t>
            </a:r>
            <a:r>
              <a:rPr lang="en-US" altLang="zh-CN" sz="1000" dirty="0"/>
              <a:t>innovation with EPLAN </a:t>
            </a:r>
            <a:r>
              <a:rPr lang="en-US" altLang="zh-CN" sz="1000" dirty="0" smtClean="0"/>
              <a:t>P8”, </a:t>
            </a:r>
            <a:r>
              <a:rPr lang="en-US" altLang="zh-CN" sz="1000" dirty="0"/>
              <a:t>23rd Telecommunications forum </a:t>
            </a:r>
            <a:r>
              <a:rPr lang="en-US" altLang="zh-CN" sz="1000" dirty="0" smtClean="0"/>
              <a:t>(TELFOR) p.835, 2015.</a:t>
            </a:r>
            <a:endParaRPr lang="zh-CN" altLang="en-US" sz="1000" dirty="0"/>
          </a:p>
        </p:txBody>
      </p:sp>
    </p:spTree>
    <p:extLst>
      <p:ext uri="{BB962C8B-B14F-4D97-AF65-F5344CB8AC3E}">
        <p14:creationId xmlns:p14="http://schemas.microsoft.com/office/powerpoint/2010/main" val="2031280658"/>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bwMode="auto">
          <a:xfrm>
            <a:off x="1259632" y="188640"/>
            <a:ext cx="5895655" cy="54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800" b="1">
                <a:solidFill>
                  <a:srgbClr val="003399"/>
                </a:solidFill>
                <a:latin typeface="+mj-lt"/>
                <a:ea typeface="+mj-ea"/>
                <a:cs typeface="+mj-cs"/>
              </a:defRPr>
            </a:lvl1pPr>
            <a:lvl2pPr algn="l" rtl="0" eaLnBrk="0" fontAlgn="base" hangingPunct="0">
              <a:spcBef>
                <a:spcPct val="0"/>
              </a:spcBef>
              <a:spcAft>
                <a:spcPct val="0"/>
              </a:spcAft>
              <a:defRPr sz="2800" b="1">
                <a:solidFill>
                  <a:srgbClr val="003399"/>
                </a:solidFill>
                <a:latin typeface="Arial" charset="0"/>
                <a:ea typeface="宋体" pitchFamily="2" charset="-122"/>
              </a:defRPr>
            </a:lvl2pPr>
            <a:lvl3pPr algn="l" rtl="0" eaLnBrk="0" fontAlgn="base" hangingPunct="0">
              <a:spcBef>
                <a:spcPct val="0"/>
              </a:spcBef>
              <a:spcAft>
                <a:spcPct val="0"/>
              </a:spcAft>
              <a:defRPr sz="2800" b="1">
                <a:solidFill>
                  <a:srgbClr val="003399"/>
                </a:solidFill>
                <a:latin typeface="Arial" charset="0"/>
                <a:ea typeface="宋体" pitchFamily="2" charset="-122"/>
              </a:defRPr>
            </a:lvl3pPr>
            <a:lvl4pPr algn="l" rtl="0" eaLnBrk="0" fontAlgn="base" hangingPunct="0">
              <a:spcBef>
                <a:spcPct val="0"/>
              </a:spcBef>
              <a:spcAft>
                <a:spcPct val="0"/>
              </a:spcAft>
              <a:defRPr sz="2800" b="1">
                <a:solidFill>
                  <a:srgbClr val="003399"/>
                </a:solidFill>
                <a:latin typeface="Arial" charset="0"/>
                <a:ea typeface="宋体" pitchFamily="2" charset="-122"/>
              </a:defRPr>
            </a:lvl4pPr>
            <a:lvl5pPr algn="l" rtl="0" eaLnBrk="0" fontAlgn="base" hangingPunct="0">
              <a:spcBef>
                <a:spcPct val="0"/>
              </a:spcBef>
              <a:spcAft>
                <a:spcPct val="0"/>
              </a:spcAft>
              <a:defRPr sz="2800" b="1">
                <a:solidFill>
                  <a:srgbClr val="003399"/>
                </a:solidFill>
                <a:latin typeface="Arial" charset="0"/>
                <a:ea typeface="宋体" pitchFamily="2" charset="-122"/>
              </a:defRPr>
            </a:lvl5pPr>
            <a:lvl6pPr marL="457200" algn="l" rtl="0" fontAlgn="base">
              <a:spcBef>
                <a:spcPct val="0"/>
              </a:spcBef>
              <a:spcAft>
                <a:spcPct val="0"/>
              </a:spcAft>
              <a:defRPr sz="2800" b="1">
                <a:solidFill>
                  <a:srgbClr val="003399"/>
                </a:solidFill>
                <a:latin typeface="Arial" charset="0"/>
                <a:ea typeface="宋体" pitchFamily="2" charset="-122"/>
              </a:defRPr>
            </a:lvl6pPr>
            <a:lvl7pPr marL="914400" algn="l" rtl="0" fontAlgn="base">
              <a:spcBef>
                <a:spcPct val="0"/>
              </a:spcBef>
              <a:spcAft>
                <a:spcPct val="0"/>
              </a:spcAft>
              <a:defRPr sz="2800" b="1">
                <a:solidFill>
                  <a:srgbClr val="003399"/>
                </a:solidFill>
                <a:latin typeface="Arial" charset="0"/>
                <a:ea typeface="宋体" pitchFamily="2" charset="-122"/>
              </a:defRPr>
            </a:lvl7pPr>
            <a:lvl8pPr marL="1371600" algn="l" rtl="0" fontAlgn="base">
              <a:spcBef>
                <a:spcPct val="0"/>
              </a:spcBef>
              <a:spcAft>
                <a:spcPct val="0"/>
              </a:spcAft>
              <a:defRPr sz="2800" b="1">
                <a:solidFill>
                  <a:srgbClr val="003399"/>
                </a:solidFill>
                <a:latin typeface="Arial" charset="0"/>
                <a:ea typeface="宋体" pitchFamily="2" charset="-122"/>
              </a:defRPr>
            </a:lvl8pPr>
            <a:lvl9pPr marL="1828800" algn="l" rtl="0" fontAlgn="base">
              <a:spcBef>
                <a:spcPct val="0"/>
              </a:spcBef>
              <a:spcAft>
                <a:spcPct val="0"/>
              </a:spcAft>
              <a:defRPr sz="2800" b="1">
                <a:solidFill>
                  <a:srgbClr val="003399"/>
                </a:solidFill>
                <a:latin typeface="Arial" charset="0"/>
                <a:ea typeface="宋体" pitchFamily="2" charset="-122"/>
              </a:defRPr>
            </a:lvl9pPr>
          </a:lstStyle>
          <a:p>
            <a:r>
              <a:rPr lang="en-US" altLang="zh-CN" sz="3200" dirty="0" smtClean="0">
                <a:latin typeface="Times New Roman" panose="02020603050405020304" pitchFamily="18" charset="0"/>
                <a:cs typeface="Times New Roman" panose="02020603050405020304" pitchFamily="18" charset="0"/>
              </a:rPr>
              <a:t>Future: Smart City/Home</a:t>
            </a:r>
            <a:endParaRPr lang="zh-CN" altLang="en-US"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11560" y="5733256"/>
            <a:ext cx="8064896" cy="707886"/>
          </a:xfrm>
          <a:prstGeom prst="rect">
            <a:avLst/>
          </a:prstGeom>
          <a:noFill/>
          <a:ln>
            <a:solidFill>
              <a:srgbClr val="00B050"/>
            </a:solidFill>
          </a:ln>
        </p:spPr>
        <p:txBody>
          <a:bodyPr wrap="square" rtlCol="0">
            <a:spAutoFit/>
          </a:bodyPr>
          <a:lstStyle/>
          <a:p>
            <a:r>
              <a:rPr lang="en-US" altLang="zh-CN" sz="1000" dirty="0" smtClean="0"/>
              <a:t>(IBM) Martin </a:t>
            </a:r>
            <a:r>
              <a:rPr lang="en-US" altLang="zh-CN" sz="1000" dirty="0"/>
              <a:t>G. </a:t>
            </a:r>
            <a:r>
              <a:rPr lang="en-US" altLang="zh-CN" sz="1000" dirty="0" err="1" smtClean="0"/>
              <a:t>Kienzle</a:t>
            </a:r>
            <a:r>
              <a:rPr lang="en-US" altLang="zh-CN" sz="1000" dirty="0" smtClean="0"/>
              <a:t>, “Cognitive </a:t>
            </a:r>
            <a:r>
              <a:rPr lang="en-US" altLang="zh-CN" sz="1000" dirty="0"/>
              <a:t>Technologies for Smarter </a:t>
            </a:r>
            <a:r>
              <a:rPr lang="en-US" altLang="zh-CN" sz="1000" dirty="0" smtClean="0"/>
              <a:t>Cities”, </a:t>
            </a:r>
            <a:r>
              <a:rPr lang="en-US" altLang="zh-CN" sz="1000" dirty="0"/>
              <a:t>2016 IEEE 36th International Conference on Distributed Computing </a:t>
            </a:r>
            <a:r>
              <a:rPr lang="en-US" altLang="zh-CN" sz="1000" dirty="0" smtClean="0"/>
              <a:t>Systems (ICDCS), p.12, 2016.</a:t>
            </a:r>
          </a:p>
          <a:p>
            <a:r>
              <a:rPr lang="en-US" altLang="zh-CN" sz="1000" dirty="0" err="1"/>
              <a:t>Neeraj</a:t>
            </a:r>
            <a:r>
              <a:rPr lang="en-US" altLang="zh-CN" sz="1000" dirty="0"/>
              <a:t> </a:t>
            </a:r>
            <a:r>
              <a:rPr lang="en-US" altLang="zh-CN" sz="1000" dirty="0" smtClean="0"/>
              <a:t>Kumar, et.al., “A </a:t>
            </a:r>
            <a:r>
              <a:rPr lang="en-US" altLang="zh-CN" sz="1000" dirty="0"/>
              <a:t>Multi-Tenant Cloud-Based DC </a:t>
            </a:r>
            <a:r>
              <a:rPr lang="en-US" altLang="zh-CN" sz="1000" dirty="0" err="1"/>
              <a:t>Nano</a:t>
            </a:r>
            <a:r>
              <a:rPr lang="en-US" altLang="zh-CN" sz="1000" dirty="0"/>
              <a:t> Grid </a:t>
            </a:r>
            <a:r>
              <a:rPr lang="en-US" altLang="zh-CN" sz="1000" dirty="0" smtClean="0"/>
              <a:t>for Self-Sustained </a:t>
            </a:r>
            <a:r>
              <a:rPr lang="en-US" altLang="zh-CN" sz="1000" dirty="0"/>
              <a:t>Smart Buildings in Smart </a:t>
            </a:r>
            <a:r>
              <a:rPr lang="en-US" altLang="zh-CN" sz="1000" dirty="0" smtClean="0"/>
              <a:t>Cities”, </a:t>
            </a:r>
            <a:r>
              <a:rPr lang="fr-FR" altLang="zh-CN" sz="1000" dirty="0"/>
              <a:t>IEEE Communications </a:t>
            </a:r>
            <a:r>
              <a:rPr lang="fr-FR" altLang="zh-CN" sz="1000" dirty="0" smtClean="0"/>
              <a:t>Magazine, p.14, March </a:t>
            </a:r>
            <a:r>
              <a:rPr lang="fr-FR" altLang="zh-CN" sz="1000" dirty="0"/>
              <a:t>2017</a:t>
            </a:r>
            <a:endParaRPr lang="zh-CN" altLang="en-US" sz="1000" dirty="0"/>
          </a:p>
        </p:txBody>
      </p:sp>
      <p:grpSp>
        <p:nvGrpSpPr>
          <p:cNvPr id="5" name="组合 4"/>
          <p:cNvGrpSpPr/>
          <p:nvPr/>
        </p:nvGrpSpPr>
        <p:grpSpPr>
          <a:xfrm>
            <a:off x="395536" y="3284984"/>
            <a:ext cx="6876256" cy="2391252"/>
            <a:chOff x="1775693" y="2564904"/>
            <a:chExt cx="7368307" cy="3039324"/>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693" y="2564904"/>
              <a:ext cx="7368307" cy="3039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707904" y="4941168"/>
              <a:ext cx="1439818" cy="307777"/>
            </a:xfrm>
            <a:prstGeom prst="rect">
              <a:avLst/>
            </a:prstGeom>
            <a:noFill/>
            <a:ln>
              <a:solidFill>
                <a:srgbClr val="FF0000"/>
              </a:solidFill>
            </a:ln>
          </p:spPr>
          <p:txBody>
            <a:bodyPr wrap="none" rtlCol="0">
              <a:spAutoFit/>
            </a:bodyPr>
            <a:lstStyle/>
            <a:p>
              <a:r>
                <a:rPr lang="en-US" altLang="zh-CN" sz="1400" dirty="0" smtClean="0"/>
                <a:t>Smart Buildings</a:t>
              </a:r>
              <a:endParaRPr lang="zh-CN" altLang="en-US" sz="1400" dirty="0"/>
            </a:p>
          </p:txBody>
        </p:sp>
      </p:grpSp>
      <p:grpSp>
        <p:nvGrpSpPr>
          <p:cNvPr id="6" name="组合 5"/>
          <p:cNvGrpSpPr/>
          <p:nvPr/>
        </p:nvGrpSpPr>
        <p:grpSpPr>
          <a:xfrm>
            <a:off x="3347864" y="692696"/>
            <a:ext cx="5323418" cy="3127008"/>
            <a:chOff x="3820582" y="764704"/>
            <a:chExt cx="5323418" cy="3127008"/>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0582" y="764704"/>
              <a:ext cx="5323418" cy="3127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300192" y="764704"/>
              <a:ext cx="1120820" cy="307777"/>
            </a:xfrm>
            <a:prstGeom prst="rect">
              <a:avLst/>
            </a:prstGeom>
            <a:noFill/>
            <a:ln>
              <a:solidFill>
                <a:srgbClr val="FF0000"/>
              </a:solidFill>
            </a:ln>
          </p:spPr>
          <p:txBody>
            <a:bodyPr wrap="none" rtlCol="0">
              <a:spAutoFit/>
            </a:bodyPr>
            <a:lstStyle/>
            <a:p>
              <a:r>
                <a:rPr lang="en-US" altLang="zh-CN" sz="1400" dirty="0" smtClean="0"/>
                <a:t>Smart cities</a:t>
              </a:r>
              <a:endParaRPr lang="zh-CN" altLang="en-US" sz="1400" dirty="0"/>
            </a:p>
          </p:txBody>
        </p:sp>
      </p:grpSp>
    </p:spTree>
    <p:extLst>
      <p:ext uri="{BB962C8B-B14F-4D97-AF65-F5344CB8AC3E}">
        <p14:creationId xmlns:p14="http://schemas.microsoft.com/office/powerpoint/2010/main" val="4031663579"/>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bwMode="auto">
          <a:xfrm>
            <a:off x="827584" y="260648"/>
            <a:ext cx="7560840" cy="54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800" b="1">
                <a:solidFill>
                  <a:srgbClr val="003399"/>
                </a:solidFill>
                <a:latin typeface="+mj-lt"/>
                <a:ea typeface="+mj-ea"/>
                <a:cs typeface="+mj-cs"/>
              </a:defRPr>
            </a:lvl1pPr>
            <a:lvl2pPr algn="l" rtl="0" eaLnBrk="0" fontAlgn="base" hangingPunct="0">
              <a:spcBef>
                <a:spcPct val="0"/>
              </a:spcBef>
              <a:spcAft>
                <a:spcPct val="0"/>
              </a:spcAft>
              <a:defRPr sz="2800" b="1">
                <a:solidFill>
                  <a:srgbClr val="003399"/>
                </a:solidFill>
                <a:latin typeface="Arial" charset="0"/>
                <a:ea typeface="宋体" pitchFamily="2" charset="-122"/>
              </a:defRPr>
            </a:lvl2pPr>
            <a:lvl3pPr algn="l" rtl="0" eaLnBrk="0" fontAlgn="base" hangingPunct="0">
              <a:spcBef>
                <a:spcPct val="0"/>
              </a:spcBef>
              <a:spcAft>
                <a:spcPct val="0"/>
              </a:spcAft>
              <a:defRPr sz="2800" b="1">
                <a:solidFill>
                  <a:srgbClr val="003399"/>
                </a:solidFill>
                <a:latin typeface="Arial" charset="0"/>
                <a:ea typeface="宋体" pitchFamily="2" charset="-122"/>
              </a:defRPr>
            </a:lvl3pPr>
            <a:lvl4pPr algn="l" rtl="0" eaLnBrk="0" fontAlgn="base" hangingPunct="0">
              <a:spcBef>
                <a:spcPct val="0"/>
              </a:spcBef>
              <a:spcAft>
                <a:spcPct val="0"/>
              </a:spcAft>
              <a:defRPr sz="2800" b="1">
                <a:solidFill>
                  <a:srgbClr val="003399"/>
                </a:solidFill>
                <a:latin typeface="Arial" charset="0"/>
                <a:ea typeface="宋体" pitchFamily="2" charset="-122"/>
              </a:defRPr>
            </a:lvl4pPr>
            <a:lvl5pPr algn="l" rtl="0" eaLnBrk="0" fontAlgn="base" hangingPunct="0">
              <a:spcBef>
                <a:spcPct val="0"/>
              </a:spcBef>
              <a:spcAft>
                <a:spcPct val="0"/>
              </a:spcAft>
              <a:defRPr sz="2800" b="1">
                <a:solidFill>
                  <a:srgbClr val="003399"/>
                </a:solidFill>
                <a:latin typeface="Arial" charset="0"/>
                <a:ea typeface="宋体" pitchFamily="2" charset="-122"/>
              </a:defRPr>
            </a:lvl5pPr>
            <a:lvl6pPr marL="457200" algn="l" rtl="0" fontAlgn="base">
              <a:spcBef>
                <a:spcPct val="0"/>
              </a:spcBef>
              <a:spcAft>
                <a:spcPct val="0"/>
              </a:spcAft>
              <a:defRPr sz="2800" b="1">
                <a:solidFill>
                  <a:srgbClr val="003399"/>
                </a:solidFill>
                <a:latin typeface="Arial" charset="0"/>
                <a:ea typeface="宋体" pitchFamily="2" charset="-122"/>
              </a:defRPr>
            </a:lvl6pPr>
            <a:lvl7pPr marL="914400" algn="l" rtl="0" fontAlgn="base">
              <a:spcBef>
                <a:spcPct val="0"/>
              </a:spcBef>
              <a:spcAft>
                <a:spcPct val="0"/>
              </a:spcAft>
              <a:defRPr sz="2800" b="1">
                <a:solidFill>
                  <a:srgbClr val="003399"/>
                </a:solidFill>
                <a:latin typeface="Arial" charset="0"/>
                <a:ea typeface="宋体" pitchFamily="2" charset="-122"/>
              </a:defRPr>
            </a:lvl7pPr>
            <a:lvl8pPr marL="1371600" algn="l" rtl="0" fontAlgn="base">
              <a:spcBef>
                <a:spcPct val="0"/>
              </a:spcBef>
              <a:spcAft>
                <a:spcPct val="0"/>
              </a:spcAft>
              <a:defRPr sz="2800" b="1">
                <a:solidFill>
                  <a:srgbClr val="003399"/>
                </a:solidFill>
                <a:latin typeface="Arial" charset="0"/>
                <a:ea typeface="宋体" pitchFamily="2" charset="-122"/>
              </a:defRPr>
            </a:lvl8pPr>
            <a:lvl9pPr marL="1828800" algn="l" rtl="0" fontAlgn="base">
              <a:spcBef>
                <a:spcPct val="0"/>
              </a:spcBef>
              <a:spcAft>
                <a:spcPct val="0"/>
              </a:spcAft>
              <a:defRPr sz="2800" b="1">
                <a:solidFill>
                  <a:srgbClr val="003399"/>
                </a:solidFill>
                <a:latin typeface="Arial" charset="0"/>
                <a:ea typeface="宋体" pitchFamily="2" charset="-122"/>
              </a:defRPr>
            </a:lvl9pPr>
          </a:lstStyle>
          <a:p>
            <a:r>
              <a:rPr lang="en-US" altLang="zh-CN" dirty="0" smtClean="0">
                <a:latin typeface="Times New Roman" panose="02020603050405020304" pitchFamily="18" charset="0"/>
                <a:cs typeface="Times New Roman" panose="02020603050405020304" pitchFamily="18" charset="0"/>
              </a:rPr>
              <a:t>Future: Smart Car and Autonomous Driving</a:t>
            </a:r>
            <a:endParaRPr lang="zh-CN" altLang="en-US"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12775"/>
            <a:ext cx="7344816" cy="4113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3528" y="5733256"/>
            <a:ext cx="8424936" cy="415498"/>
          </a:xfrm>
          <a:prstGeom prst="rect">
            <a:avLst/>
          </a:prstGeom>
          <a:noFill/>
          <a:ln>
            <a:solidFill>
              <a:srgbClr val="00B050"/>
            </a:solidFill>
          </a:ln>
        </p:spPr>
        <p:txBody>
          <a:bodyPr wrap="square" rtlCol="0">
            <a:spAutoFit/>
          </a:bodyPr>
          <a:lstStyle/>
          <a:p>
            <a:r>
              <a:rPr lang="en-US" altLang="zh-CN" sz="1050" dirty="0" err="1">
                <a:latin typeface="Times New Roman" panose="02020603050405020304" pitchFamily="18" charset="0"/>
                <a:cs typeface="Times New Roman" panose="02020603050405020304" pitchFamily="18" charset="0"/>
              </a:rPr>
              <a:t>Jinfeng</a:t>
            </a:r>
            <a:r>
              <a:rPr lang="en-US" altLang="zh-CN" sz="1050" dirty="0">
                <a:latin typeface="Times New Roman" panose="02020603050405020304" pitchFamily="18" charset="0"/>
                <a:cs typeface="Times New Roman" panose="02020603050405020304" pitchFamily="18" charset="0"/>
              </a:rPr>
              <a:t> </a:t>
            </a:r>
            <a:r>
              <a:rPr lang="en-US" altLang="zh-CN" sz="1050" dirty="0" smtClean="0">
                <a:latin typeface="Times New Roman" panose="02020603050405020304" pitchFamily="18" charset="0"/>
                <a:cs typeface="Times New Roman" panose="02020603050405020304" pitchFamily="18" charset="0"/>
              </a:rPr>
              <a:t>Wang, et.al., “</a:t>
            </a:r>
            <a:r>
              <a:rPr lang="en-US" altLang="zh-CN" sz="1050" dirty="0">
                <a:latin typeface="Times New Roman" panose="02020603050405020304" pitchFamily="18" charset="0"/>
                <a:cs typeface="Times New Roman" panose="02020603050405020304" pitchFamily="18" charset="0"/>
              </a:rPr>
              <a:t>Key technologies and development status of Internet of Vehicle</a:t>
            </a:r>
            <a:r>
              <a:rPr lang="en-US" altLang="zh-CN" sz="1050" dirty="0" smtClean="0">
                <a:latin typeface="Times New Roman" panose="02020603050405020304" pitchFamily="18" charset="0"/>
                <a:cs typeface="Times New Roman" panose="02020603050405020304" pitchFamily="18" charset="0"/>
              </a:rPr>
              <a:t>”, </a:t>
            </a:r>
            <a:r>
              <a:rPr lang="en-US" altLang="zh-CN" sz="1050" dirty="0">
                <a:latin typeface="Times New Roman" panose="02020603050405020304" pitchFamily="18" charset="0"/>
                <a:cs typeface="Times New Roman" panose="02020603050405020304" pitchFamily="18" charset="0"/>
              </a:rPr>
              <a:t>2017 9th </a:t>
            </a:r>
            <a:r>
              <a:rPr lang="en-US" altLang="zh-CN" sz="1050" dirty="0" smtClean="0">
                <a:latin typeface="Times New Roman" panose="02020603050405020304" pitchFamily="18" charset="0"/>
                <a:cs typeface="Times New Roman" panose="02020603050405020304" pitchFamily="18" charset="0"/>
              </a:rPr>
              <a:t>Intl. Conf. </a:t>
            </a:r>
            <a:r>
              <a:rPr lang="en-US" altLang="zh-CN" sz="1050" dirty="0">
                <a:latin typeface="Times New Roman" panose="02020603050405020304" pitchFamily="18" charset="0"/>
                <a:cs typeface="Times New Roman" panose="02020603050405020304" pitchFamily="18" charset="0"/>
              </a:rPr>
              <a:t>on Measuring Technology and Mechatronics </a:t>
            </a:r>
            <a:r>
              <a:rPr lang="en-US" altLang="zh-CN" sz="1050" dirty="0" smtClean="0">
                <a:latin typeface="Times New Roman" panose="02020603050405020304" pitchFamily="18" charset="0"/>
                <a:cs typeface="Times New Roman" panose="02020603050405020304" pitchFamily="18" charset="0"/>
              </a:rPr>
              <a:t>Automation, p.29, 2017..</a:t>
            </a:r>
            <a:endParaRPr lang="zh-CN" altLang="en-US" sz="10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8553337"/>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bwMode="auto">
          <a:xfrm>
            <a:off x="827584" y="260648"/>
            <a:ext cx="7560840" cy="54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800" b="1">
                <a:solidFill>
                  <a:srgbClr val="003399"/>
                </a:solidFill>
                <a:latin typeface="+mj-lt"/>
                <a:ea typeface="+mj-ea"/>
                <a:cs typeface="+mj-cs"/>
              </a:defRPr>
            </a:lvl1pPr>
            <a:lvl2pPr algn="l" rtl="0" eaLnBrk="0" fontAlgn="base" hangingPunct="0">
              <a:spcBef>
                <a:spcPct val="0"/>
              </a:spcBef>
              <a:spcAft>
                <a:spcPct val="0"/>
              </a:spcAft>
              <a:defRPr sz="2800" b="1">
                <a:solidFill>
                  <a:srgbClr val="003399"/>
                </a:solidFill>
                <a:latin typeface="Arial" charset="0"/>
                <a:ea typeface="宋体" pitchFamily="2" charset="-122"/>
              </a:defRPr>
            </a:lvl2pPr>
            <a:lvl3pPr algn="l" rtl="0" eaLnBrk="0" fontAlgn="base" hangingPunct="0">
              <a:spcBef>
                <a:spcPct val="0"/>
              </a:spcBef>
              <a:spcAft>
                <a:spcPct val="0"/>
              </a:spcAft>
              <a:defRPr sz="2800" b="1">
                <a:solidFill>
                  <a:srgbClr val="003399"/>
                </a:solidFill>
                <a:latin typeface="Arial" charset="0"/>
                <a:ea typeface="宋体" pitchFamily="2" charset="-122"/>
              </a:defRPr>
            </a:lvl3pPr>
            <a:lvl4pPr algn="l" rtl="0" eaLnBrk="0" fontAlgn="base" hangingPunct="0">
              <a:spcBef>
                <a:spcPct val="0"/>
              </a:spcBef>
              <a:spcAft>
                <a:spcPct val="0"/>
              </a:spcAft>
              <a:defRPr sz="2800" b="1">
                <a:solidFill>
                  <a:srgbClr val="003399"/>
                </a:solidFill>
                <a:latin typeface="Arial" charset="0"/>
                <a:ea typeface="宋体" pitchFamily="2" charset="-122"/>
              </a:defRPr>
            </a:lvl4pPr>
            <a:lvl5pPr algn="l" rtl="0" eaLnBrk="0" fontAlgn="base" hangingPunct="0">
              <a:spcBef>
                <a:spcPct val="0"/>
              </a:spcBef>
              <a:spcAft>
                <a:spcPct val="0"/>
              </a:spcAft>
              <a:defRPr sz="2800" b="1">
                <a:solidFill>
                  <a:srgbClr val="003399"/>
                </a:solidFill>
                <a:latin typeface="Arial" charset="0"/>
                <a:ea typeface="宋体" pitchFamily="2" charset="-122"/>
              </a:defRPr>
            </a:lvl5pPr>
            <a:lvl6pPr marL="457200" algn="l" rtl="0" fontAlgn="base">
              <a:spcBef>
                <a:spcPct val="0"/>
              </a:spcBef>
              <a:spcAft>
                <a:spcPct val="0"/>
              </a:spcAft>
              <a:defRPr sz="2800" b="1">
                <a:solidFill>
                  <a:srgbClr val="003399"/>
                </a:solidFill>
                <a:latin typeface="Arial" charset="0"/>
                <a:ea typeface="宋体" pitchFamily="2" charset="-122"/>
              </a:defRPr>
            </a:lvl6pPr>
            <a:lvl7pPr marL="914400" algn="l" rtl="0" fontAlgn="base">
              <a:spcBef>
                <a:spcPct val="0"/>
              </a:spcBef>
              <a:spcAft>
                <a:spcPct val="0"/>
              </a:spcAft>
              <a:defRPr sz="2800" b="1">
                <a:solidFill>
                  <a:srgbClr val="003399"/>
                </a:solidFill>
                <a:latin typeface="Arial" charset="0"/>
                <a:ea typeface="宋体" pitchFamily="2" charset="-122"/>
              </a:defRPr>
            </a:lvl7pPr>
            <a:lvl8pPr marL="1371600" algn="l" rtl="0" fontAlgn="base">
              <a:spcBef>
                <a:spcPct val="0"/>
              </a:spcBef>
              <a:spcAft>
                <a:spcPct val="0"/>
              </a:spcAft>
              <a:defRPr sz="2800" b="1">
                <a:solidFill>
                  <a:srgbClr val="003399"/>
                </a:solidFill>
                <a:latin typeface="Arial" charset="0"/>
                <a:ea typeface="宋体" pitchFamily="2" charset="-122"/>
              </a:defRPr>
            </a:lvl8pPr>
            <a:lvl9pPr marL="1828800" algn="l" rtl="0" fontAlgn="base">
              <a:spcBef>
                <a:spcPct val="0"/>
              </a:spcBef>
              <a:spcAft>
                <a:spcPct val="0"/>
              </a:spcAft>
              <a:defRPr sz="2800" b="1">
                <a:solidFill>
                  <a:srgbClr val="003399"/>
                </a:solidFill>
                <a:latin typeface="Arial" charset="0"/>
                <a:ea typeface="宋体" pitchFamily="2" charset="-122"/>
              </a:defRPr>
            </a:lvl9pPr>
          </a:lstStyle>
          <a:p>
            <a:r>
              <a:rPr lang="en-US" altLang="zh-CN" dirty="0" smtClean="0">
                <a:latin typeface="Times New Roman" panose="02020603050405020304" pitchFamily="18" charset="0"/>
                <a:cs typeface="Times New Roman" panose="02020603050405020304" pitchFamily="18" charset="0"/>
              </a:rPr>
              <a:t>Future: Smart Robot</a:t>
            </a:r>
            <a:endParaRPr lang="zh-CN" altLang="en-US"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1671" y="1844824"/>
            <a:ext cx="43148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21" y="980728"/>
            <a:ext cx="4495800"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3528" y="5733256"/>
            <a:ext cx="8568952" cy="430887"/>
          </a:xfrm>
          <a:prstGeom prst="rect">
            <a:avLst/>
          </a:prstGeom>
          <a:noFill/>
          <a:ln>
            <a:solidFill>
              <a:srgbClr val="00B050"/>
            </a:solidFill>
          </a:ln>
        </p:spPr>
        <p:txBody>
          <a:bodyPr wrap="square" rtlCol="0">
            <a:spAutoFit/>
          </a:bodyPr>
          <a:lstStyle/>
          <a:p>
            <a:r>
              <a:rPr lang="en-US" altLang="zh-CN" sz="1050" dirty="0" err="1"/>
              <a:t>Rachid</a:t>
            </a:r>
            <a:r>
              <a:rPr lang="en-US" altLang="zh-CN" sz="1050" dirty="0"/>
              <a:t> </a:t>
            </a:r>
            <a:r>
              <a:rPr lang="en-US" altLang="zh-CN" sz="1050" dirty="0" err="1" smtClean="0"/>
              <a:t>Manseur</a:t>
            </a:r>
            <a:r>
              <a:rPr lang="en-US" altLang="zh-CN" sz="1050" dirty="0" smtClean="0"/>
              <a:t>, “Robotics </a:t>
            </a:r>
            <a:r>
              <a:rPr lang="en-US" altLang="zh-CN" sz="1050" dirty="0"/>
              <a:t>Engineering Program and </a:t>
            </a:r>
            <a:r>
              <a:rPr lang="en-US" altLang="zh-CN" sz="1050" dirty="0" smtClean="0"/>
              <a:t>Curriculum Development”, IEEE Frontiers in Education </a:t>
            </a:r>
            <a:r>
              <a:rPr lang="en-US" altLang="zh-CN" sz="1050" dirty="0" err="1" smtClean="0"/>
              <a:t>Conf</a:t>
            </a:r>
            <a:r>
              <a:rPr lang="en-US" altLang="zh-CN" sz="1050" dirty="0" smtClean="0"/>
              <a:t>  (FIE) proceedings, p.1-5, 2014</a:t>
            </a:r>
            <a:r>
              <a:rPr lang="en-US" altLang="zh-CN" sz="1050" dirty="0"/>
              <a:t>.</a:t>
            </a:r>
            <a:endParaRPr lang="zh-CN" altLang="en-US" sz="1050" dirty="0"/>
          </a:p>
        </p:txBody>
      </p:sp>
    </p:spTree>
    <p:extLst>
      <p:ext uri="{BB962C8B-B14F-4D97-AF65-F5344CB8AC3E}">
        <p14:creationId xmlns:p14="http://schemas.microsoft.com/office/powerpoint/2010/main" val="1770543552"/>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bwMode="auto">
          <a:xfrm>
            <a:off x="1259632" y="260648"/>
            <a:ext cx="5895655" cy="54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800" b="1">
                <a:solidFill>
                  <a:srgbClr val="003399"/>
                </a:solidFill>
                <a:latin typeface="+mj-lt"/>
                <a:ea typeface="+mj-ea"/>
                <a:cs typeface="+mj-cs"/>
              </a:defRPr>
            </a:lvl1pPr>
            <a:lvl2pPr algn="l" rtl="0" eaLnBrk="0" fontAlgn="base" hangingPunct="0">
              <a:spcBef>
                <a:spcPct val="0"/>
              </a:spcBef>
              <a:spcAft>
                <a:spcPct val="0"/>
              </a:spcAft>
              <a:defRPr sz="2800" b="1">
                <a:solidFill>
                  <a:srgbClr val="003399"/>
                </a:solidFill>
                <a:latin typeface="Arial" charset="0"/>
                <a:ea typeface="宋体" pitchFamily="2" charset="-122"/>
              </a:defRPr>
            </a:lvl2pPr>
            <a:lvl3pPr algn="l" rtl="0" eaLnBrk="0" fontAlgn="base" hangingPunct="0">
              <a:spcBef>
                <a:spcPct val="0"/>
              </a:spcBef>
              <a:spcAft>
                <a:spcPct val="0"/>
              </a:spcAft>
              <a:defRPr sz="2800" b="1">
                <a:solidFill>
                  <a:srgbClr val="003399"/>
                </a:solidFill>
                <a:latin typeface="Arial" charset="0"/>
                <a:ea typeface="宋体" pitchFamily="2" charset="-122"/>
              </a:defRPr>
            </a:lvl3pPr>
            <a:lvl4pPr algn="l" rtl="0" eaLnBrk="0" fontAlgn="base" hangingPunct="0">
              <a:spcBef>
                <a:spcPct val="0"/>
              </a:spcBef>
              <a:spcAft>
                <a:spcPct val="0"/>
              </a:spcAft>
              <a:defRPr sz="2800" b="1">
                <a:solidFill>
                  <a:srgbClr val="003399"/>
                </a:solidFill>
                <a:latin typeface="Arial" charset="0"/>
                <a:ea typeface="宋体" pitchFamily="2" charset="-122"/>
              </a:defRPr>
            </a:lvl4pPr>
            <a:lvl5pPr algn="l" rtl="0" eaLnBrk="0" fontAlgn="base" hangingPunct="0">
              <a:spcBef>
                <a:spcPct val="0"/>
              </a:spcBef>
              <a:spcAft>
                <a:spcPct val="0"/>
              </a:spcAft>
              <a:defRPr sz="2800" b="1">
                <a:solidFill>
                  <a:srgbClr val="003399"/>
                </a:solidFill>
                <a:latin typeface="Arial" charset="0"/>
                <a:ea typeface="宋体" pitchFamily="2" charset="-122"/>
              </a:defRPr>
            </a:lvl5pPr>
            <a:lvl6pPr marL="457200" algn="l" rtl="0" fontAlgn="base">
              <a:spcBef>
                <a:spcPct val="0"/>
              </a:spcBef>
              <a:spcAft>
                <a:spcPct val="0"/>
              </a:spcAft>
              <a:defRPr sz="2800" b="1">
                <a:solidFill>
                  <a:srgbClr val="003399"/>
                </a:solidFill>
                <a:latin typeface="Arial" charset="0"/>
                <a:ea typeface="宋体" pitchFamily="2" charset="-122"/>
              </a:defRPr>
            </a:lvl6pPr>
            <a:lvl7pPr marL="914400" algn="l" rtl="0" fontAlgn="base">
              <a:spcBef>
                <a:spcPct val="0"/>
              </a:spcBef>
              <a:spcAft>
                <a:spcPct val="0"/>
              </a:spcAft>
              <a:defRPr sz="2800" b="1">
                <a:solidFill>
                  <a:srgbClr val="003399"/>
                </a:solidFill>
                <a:latin typeface="Arial" charset="0"/>
                <a:ea typeface="宋体" pitchFamily="2" charset="-122"/>
              </a:defRPr>
            </a:lvl7pPr>
            <a:lvl8pPr marL="1371600" algn="l" rtl="0" fontAlgn="base">
              <a:spcBef>
                <a:spcPct val="0"/>
              </a:spcBef>
              <a:spcAft>
                <a:spcPct val="0"/>
              </a:spcAft>
              <a:defRPr sz="2800" b="1">
                <a:solidFill>
                  <a:srgbClr val="003399"/>
                </a:solidFill>
                <a:latin typeface="Arial" charset="0"/>
                <a:ea typeface="宋体" pitchFamily="2" charset="-122"/>
              </a:defRPr>
            </a:lvl8pPr>
            <a:lvl9pPr marL="1828800" algn="l" rtl="0" fontAlgn="base">
              <a:spcBef>
                <a:spcPct val="0"/>
              </a:spcBef>
              <a:spcAft>
                <a:spcPct val="0"/>
              </a:spcAft>
              <a:defRPr sz="2800" b="1">
                <a:solidFill>
                  <a:srgbClr val="003399"/>
                </a:solidFill>
                <a:latin typeface="Arial" charset="0"/>
                <a:ea typeface="宋体" pitchFamily="2" charset="-122"/>
              </a:defRPr>
            </a:lvl9pPr>
          </a:lstStyle>
          <a:p>
            <a:r>
              <a:rPr lang="en-US" altLang="zh-CN" sz="3200" dirty="0" smtClean="0">
                <a:latin typeface="Times New Roman" panose="02020603050405020304" pitchFamily="18" charset="0"/>
                <a:cs typeface="Times New Roman" panose="02020603050405020304" pitchFamily="18" charset="0"/>
              </a:rPr>
              <a:t>Future: Cloud and Big Data</a:t>
            </a:r>
            <a:endParaRPr lang="zh-CN" altLang="en-US" sz="32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980728"/>
            <a:ext cx="6408712" cy="4954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1520" y="6093296"/>
            <a:ext cx="8568952" cy="415498"/>
          </a:xfrm>
          <a:prstGeom prst="rect">
            <a:avLst/>
          </a:prstGeom>
          <a:solidFill>
            <a:schemeClr val="bg1"/>
          </a:solidFill>
          <a:ln>
            <a:solidFill>
              <a:srgbClr val="00B050"/>
            </a:solidFill>
          </a:ln>
        </p:spPr>
        <p:txBody>
          <a:bodyPr wrap="square" rtlCol="0">
            <a:spAutoFit/>
          </a:bodyPr>
          <a:lstStyle/>
          <a:p>
            <a:r>
              <a:rPr lang="en-US" altLang="zh-CN" sz="1050" dirty="0" smtClean="0">
                <a:latin typeface="Times New Roman" panose="02020603050405020304" pitchFamily="18" charset="0"/>
                <a:cs typeface="Times New Roman" panose="02020603050405020304" pitchFamily="18" charset="0"/>
              </a:rPr>
              <a:t>L.F. Zeng, </a:t>
            </a:r>
            <a:r>
              <a:rPr lang="en-US" altLang="zh-CN" sz="1050" dirty="0" err="1" smtClean="0">
                <a:latin typeface="Times New Roman" panose="02020603050405020304" pitchFamily="18" charset="0"/>
                <a:cs typeface="Times New Roman" panose="02020603050405020304" pitchFamily="18" charset="0"/>
              </a:rPr>
              <a:t>et.al.,”</a:t>
            </a:r>
            <a:r>
              <a:rPr lang="en-US" altLang="zh-CN" sz="1050" b="1" dirty="0" err="1" smtClean="0">
                <a:latin typeface="Times New Roman" panose="02020603050405020304" pitchFamily="18" charset="0"/>
                <a:cs typeface="Times New Roman" panose="02020603050405020304" pitchFamily="18" charset="0"/>
              </a:rPr>
              <a:t>Cloud</a:t>
            </a:r>
            <a:r>
              <a:rPr lang="en-US" altLang="zh-CN" sz="1050" b="1" dirty="0" smtClean="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Computing and its Decision-making for Medical and Health </a:t>
            </a:r>
            <a:r>
              <a:rPr lang="en-US" altLang="zh-CN" sz="1050" b="1" dirty="0" err="1" smtClean="0">
                <a:latin typeface="Times New Roman" panose="02020603050405020304" pitchFamily="18" charset="0"/>
                <a:cs typeface="Times New Roman" panose="02020603050405020304" pitchFamily="18" charset="0"/>
              </a:rPr>
              <a:t>Informatization</a:t>
            </a:r>
            <a:r>
              <a:rPr lang="en-US" altLang="zh-CN" sz="1050" b="1" dirty="0" smtClean="0">
                <a:latin typeface="Times New Roman" panose="02020603050405020304" pitchFamily="18" charset="0"/>
                <a:cs typeface="Times New Roman" panose="02020603050405020304" pitchFamily="18" charset="0"/>
              </a:rPr>
              <a:t> in </a:t>
            </a:r>
            <a:r>
              <a:rPr lang="en-US" altLang="zh-CN" sz="1050" b="1" dirty="0">
                <a:latin typeface="Times New Roman" panose="02020603050405020304" pitchFamily="18" charset="0"/>
                <a:cs typeface="Times New Roman" panose="02020603050405020304" pitchFamily="18" charset="0"/>
              </a:rPr>
              <a:t>the Context of Big </a:t>
            </a:r>
            <a:r>
              <a:rPr lang="en-US" altLang="zh-CN" sz="1050" b="1" dirty="0" smtClean="0">
                <a:latin typeface="Times New Roman" panose="02020603050405020304" pitchFamily="18" charset="0"/>
                <a:cs typeface="Times New Roman" panose="02020603050405020304" pitchFamily="18" charset="0"/>
              </a:rPr>
              <a:t>Data</a:t>
            </a:r>
            <a:r>
              <a:rPr lang="en-US" altLang="zh-CN" sz="1050" dirty="0" smtClean="0">
                <a:latin typeface="Times New Roman" panose="02020603050405020304" pitchFamily="18" charset="0"/>
                <a:cs typeface="Times New Roman" panose="02020603050405020304" pitchFamily="18" charset="0"/>
              </a:rPr>
              <a:t>”, Intl </a:t>
            </a:r>
            <a:r>
              <a:rPr lang="en-US" altLang="zh-CN" sz="1050" dirty="0" err="1" smtClean="0">
                <a:latin typeface="Times New Roman" panose="02020603050405020304" pitchFamily="18" charset="0"/>
                <a:cs typeface="Times New Roman" panose="02020603050405020304" pitchFamily="18" charset="0"/>
              </a:rPr>
              <a:t>Conf</a:t>
            </a:r>
            <a:r>
              <a:rPr lang="en-US" altLang="zh-CN" sz="1050" dirty="0" smtClean="0">
                <a:latin typeface="Times New Roman" panose="02020603050405020304" pitchFamily="18" charset="0"/>
                <a:cs typeface="Times New Roman" panose="02020603050405020304" pitchFamily="18" charset="0"/>
              </a:rPr>
              <a:t> on bioinformatics and biomedicine, p.201, 2014.</a:t>
            </a:r>
            <a:endParaRPr lang="zh-CN" altLang="en-US" sz="10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4072654"/>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Box 1"/>
          <p:cNvSpPr txBox="1">
            <a:spLocks noChangeArrowheads="1"/>
          </p:cNvSpPr>
          <p:nvPr/>
        </p:nvSpPr>
        <p:spPr bwMode="auto">
          <a:xfrm>
            <a:off x="2190750" y="3140075"/>
            <a:ext cx="48387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6pPr>
            <a:lvl7pPr marL="29718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7pPr>
            <a:lvl8pPr marL="34290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8pPr>
            <a:lvl9pPr marL="38862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9pPr>
          </a:lstStyle>
          <a:p>
            <a:pPr eaLnBrk="1" fontAlgn="base" hangingPunct="1">
              <a:spcBef>
                <a:spcPct val="0"/>
              </a:spcBef>
              <a:spcAft>
                <a:spcPct val="0"/>
              </a:spcAft>
              <a:buFont typeface="Arial" pitchFamily="34" charset="0"/>
              <a:buNone/>
            </a:pPr>
            <a:r>
              <a:rPr lang="en-US" altLang="zh-CN" sz="4500">
                <a:solidFill>
                  <a:srgbClr val="F26200"/>
                </a:solidFill>
              </a:rPr>
              <a:t>Together We Win</a:t>
            </a:r>
          </a:p>
        </p:txBody>
      </p:sp>
      <p:pic>
        <p:nvPicPr>
          <p:cNvPr id="163843" name="Picture 6" descr="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0475" y="-204788"/>
            <a:ext cx="3919538" cy="314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3493959"/>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screen">
            <a:duotone>
              <a:prstClr val="black"/>
              <a:schemeClr val="accent4">
                <a:tint val="45000"/>
                <a:satMod val="400000"/>
              </a:schemeClr>
            </a:duotone>
            <a:extLst>
              <a:ext uri="{28A0092B-C50C-407E-A947-70E740481C1C}">
                <a14:useLocalDpi xmlns:a14="http://schemas.microsoft.com/office/drawing/2010/main"/>
              </a:ext>
            </a:extLst>
          </a:blip>
          <a:srcRect/>
          <a:stretch/>
        </p:blipFill>
        <p:spPr>
          <a:xfrm>
            <a:off x="5" y="0"/>
            <a:ext cx="9143999" cy="6858000"/>
          </a:xfrm>
          <a:prstGeom prst="rect">
            <a:avLst/>
          </a:prstGeom>
        </p:spPr>
      </p:pic>
      <p:sp>
        <p:nvSpPr>
          <p:cNvPr id="3" name="Slide Number Placeholder 2"/>
          <p:cNvSpPr>
            <a:spLocks noGrp="1"/>
          </p:cNvSpPr>
          <p:nvPr>
            <p:ph type="sldNum" sz="quarter" idx="10"/>
          </p:nvPr>
        </p:nvSpPr>
        <p:spPr/>
        <p:txBody>
          <a:bodyPr/>
          <a:lstStyle/>
          <a:p>
            <a:fld id="{8836216C-5BC3-7C44-80F8-E30864FFC228}" type="slidenum">
              <a:rPr lang="en-US" smtClean="0"/>
              <a:pPr/>
              <a:t>4</a:t>
            </a:fld>
            <a:endParaRPr lang="en-US"/>
          </a:p>
        </p:txBody>
      </p:sp>
      <p:sp>
        <p:nvSpPr>
          <p:cNvPr id="13" name="Oval 12"/>
          <p:cNvSpPr/>
          <p:nvPr/>
        </p:nvSpPr>
        <p:spPr>
          <a:xfrm>
            <a:off x="5158491" y="2198232"/>
            <a:ext cx="83776" cy="95251"/>
          </a:xfrm>
          <a:prstGeom prst="ellipse">
            <a:avLst/>
          </a:prstGeom>
          <a:solidFill>
            <a:srgbClr val="FFFF00"/>
          </a:solidFill>
          <a:ln>
            <a:noFill/>
          </a:ln>
          <a:effectLst>
            <a:glow rad="152400">
              <a:schemeClr val="accent3">
                <a:lumMod val="20000"/>
                <a:lumOff val="80000"/>
                <a:alpha val="40000"/>
              </a:schemeClr>
            </a:glow>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400"/>
          </a:p>
        </p:txBody>
      </p:sp>
      <p:sp>
        <p:nvSpPr>
          <p:cNvPr id="15" name="Content Placeholder 2"/>
          <p:cNvSpPr>
            <a:spLocks noGrp="1"/>
          </p:cNvSpPr>
          <p:nvPr>
            <p:ph idx="4294967295"/>
          </p:nvPr>
        </p:nvSpPr>
        <p:spPr>
          <a:xfrm>
            <a:off x="271363" y="1143388"/>
            <a:ext cx="5485567" cy="4302381"/>
          </a:xfrm>
          <a:prstGeom prst="rect">
            <a:avLst/>
          </a:prstGeom>
        </p:spPr>
        <p:txBody>
          <a:bodyPr lIns="121917" tIns="60958" rIns="121917" bIns="60958">
            <a:noAutofit/>
          </a:bodyPr>
          <a:lstStyle/>
          <a:p>
            <a:pPr>
              <a:spcBef>
                <a:spcPts val="800"/>
              </a:spcBef>
              <a:buClr>
                <a:schemeClr val="bg1"/>
              </a:buClr>
              <a:buFont typeface="Arial" panose="020B0604020202020204" pitchFamily="34" charset="0"/>
              <a:buChar char="•"/>
            </a:pPr>
            <a:r>
              <a:rPr lang="en-US" sz="2100" dirty="0">
                <a:solidFill>
                  <a:schemeClr val="bg1"/>
                </a:solidFill>
                <a:latin typeface="Times New Roman" panose="02020603050405020304" pitchFamily="18" charset="0"/>
                <a:cs typeface="Times New Roman" panose="02020603050405020304" pitchFamily="18" charset="0"/>
              </a:rPr>
              <a:t>Model for successful JDP demonstrated</a:t>
            </a:r>
          </a:p>
          <a:p>
            <a:pPr lvl="1">
              <a:spcBef>
                <a:spcPts val="800"/>
              </a:spcBef>
              <a:buClr>
                <a:schemeClr val="bg1"/>
              </a:buClr>
              <a:buFont typeface="Wingdings" panose="05000000000000000000" pitchFamily="2" charset="2"/>
              <a:buChar char="ü"/>
            </a:pPr>
            <a:r>
              <a:rPr lang="en-US" sz="1900" dirty="0">
                <a:solidFill>
                  <a:schemeClr val="bg1"/>
                </a:solidFill>
                <a:latin typeface="Times New Roman" panose="02020603050405020304" pitchFamily="18" charset="0"/>
                <a:cs typeface="Times New Roman" panose="02020603050405020304" pitchFamily="18" charset="0"/>
              </a:rPr>
              <a:t>Good cross team interaction established </a:t>
            </a:r>
          </a:p>
          <a:p>
            <a:pPr lvl="1">
              <a:spcBef>
                <a:spcPts val="800"/>
              </a:spcBef>
              <a:buClr>
                <a:schemeClr val="bg1"/>
              </a:buClr>
              <a:buFont typeface="Wingdings" panose="05000000000000000000" pitchFamily="2" charset="2"/>
              <a:buChar char="ü"/>
            </a:pPr>
            <a:r>
              <a:rPr lang="en-US" sz="1900" dirty="0">
                <a:solidFill>
                  <a:schemeClr val="bg1"/>
                </a:solidFill>
                <a:latin typeface="Times New Roman" panose="02020603050405020304" pitchFamily="18" charset="0"/>
                <a:cs typeface="Times New Roman" panose="02020603050405020304" pitchFamily="18" charset="0"/>
              </a:rPr>
              <a:t>Joint ownership of key milestone</a:t>
            </a:r>
          </a:p>
          <a:p>
            <a:pPr lvl="1">
              <a:spcBef>
                <a:spcPts val="800"/>
              </a:spcBef>
              <a:buClr>
                <a:schemeClr val="bg1"/>
              </a:buClr>
              <a:buFont typeface="Wingdings" panose="05000000000000000000" pitchFamily="2" charset="2"/>
              <a:buChar char="ü"/>
            </a:pPr>
            <a:r>
              <a:rPr lang="en-US" sz="1900" dirty="0">
                <a:solidFill>
                  <a:schemeClr val="bg1"/>
                </a:solidFill>
                <a:latin typeface="Times New Roman" panose="02020603050405020304" pitchFamily="18" charset="0"/>
                <a:cs typeface="Times New Roman" panose="02020603050405020304" pitchFamily="18" charset="0"/>
              </a:rPr>
              <a:t>Expertise leveraged across both locations</a:t>
            </a:r>
          </a:p>
          <a:p>
            <a:pPr lvl="1">
              <a:spcBef>
                <a:spcPts val="800"/>
              </a:spcBef>
              <a:buClr>
                <a:schemeClr val="bg1"/>
              </a:buClr>
              <a:buFont typeface="Wingdings" panose="05000000000000000000" pitchFamily="2" charset="2"/>
              <a:buChar char="ü"/>
            </a:pPr>
            <a:r>
              <a:rPr lang="en-US" sz="1900" dirty="0">
                <a:solidFill>
                  <a:schemeClr val="bg1"/>
                </a:solidFill>
                <a:latin typeface="Times New Roman" panose="02020603050405020304" pitchFamily="18" charset="0"/>
                <a:cs typeface="Times New Roman" panose="02020603050405020304" pitchFamily="18" charset="0"/>
              </a:rPr>
              <a:t>Regular progress update &amp; executive interlock</a:t>
            </a:r>
          </a:p>
          <a:p>
            <a:pPr>
              <a:spcBef>
                <a:spcPts val="800"/>
              </a:spcBef>
              <a:buClr>
                <a:schemeClr val="bg1"/>
              </a:buClr>
              <a:buFont typeface="Arial" panose="020B0604020202020204" pitchFamily="34" charset="0"/>
              <a:buChar char="•"/>
            </a:pPr>
            <a:r>
              <a:rPr lang="en-US" sz="2100" dirty="0">
                <a:solidFill>
                  <a:schemeClr val="bg1"/>
                </a:solidFill>
                <a:latin typeface="Times New Roman" panose="02020603050405020304" pitchFamily="18" charset="0"/>
                <a:cs typeface="Times New Roman" panose="02020603050405020304" pitchFamily="18" charset="0"/>
              </a:rPr>
              <a:t>Good Overall Progress in 2016</a:t>
            </a:r>
          </a:p>
          <a:p>
            <a:pPr lvl="1">
              <a:spcBef>
                <a:spcPts val="800"/>
              </a:spcBef>
              <a:buClr>
                <a:schemeClr val="bg1"/>
              </a:buClr>
              <a:buFont typeface="Wingdings" panose="05000000000000000000" pitchFamily="2" charset="2"/>
              <a:buChar char="ü"/>
            </a:pPr>
            <a:r>
              <a:rPr lang="en-US" sz="1900" dirty="0">
                <a:solidFill>
                  <a:schemeClr val="bg1"/>
                </a:solidFill>
                <a:latin typeface="Times New Roman" panose="02020603050405020304" pitchFamily="18" charset="0"/>
                <a:cs typeface="Times New Roman" panose="02020603050405020304" pitchFamily="18" charset="0"/>
              </a:rPr>
              <a:t>Device performance on track</a:t>
            </a:r>
          </a:p>
          <a:p>
            <a:pPr lvl="1">
              <a:spcBef>
                <a:spcPts val="800"/>
              </a:spcBef>
              <a:buClr>
                <a:schemeClr val="bg1"/>
              </a:buClr>
              <a:buFont typeface="Wingdings" panose="05000000000000000000" pitchFamily="2" charset="2"/>
              <a:buChar char="ü"/>
            </a:pPr>
            <a:r>
              <a:rPr lang="en-US" sz="1900" dirty="0">
                <a:solidFill>
                  <a:schemeClr val="bg1"/>
                </a:solidFill>
                <a:latin typeface="Times New Roman" panose="02020603050405020304" pitchFamily="18" charset="0"/>
                <a:cs typeface="Times New Roman" panose="02020603050405020304" pitchFamily="18" charset="0"/>
              </a:rPr>
              <a:t>Wafer level reliability on track</a:t>
            </a:r>
          </a:p>
          <a:p>
            <a:pPr lvl="1">
              <a:spcBef>
                <a:spcPts val="800"/>
              </a:spcBef>
              <a:buClr>
                <a:schemeClr val="bg1"/>
              </a:buClr>
              <a:buFont typeface="Wingdings" panose="05000000000000000000" pitchFamily="2" charset="2"/>
              <a:buChar char="ü"/>
            </a:pPr>
            <a:r>
              <a:rPr lang="en-US" sz="1900" dirty="0">
                <a:solidFill>
                  <a:schemeClr val="bg1"/>
                </a:solidFill>
                <a:latin typeface="Times New Roman" panose="02020603050405020304" pitchFamily="18" charset="0"/>
                <a:cs typeface="Times New Roman" panose="02020603050405020304" pitchFamily="18" charset="0"/>
              </a:rPr>
              <a:t>Defect step-down progressing well </a:t>
            </a:r>
          </a:p>
          <a:p>
            <a:pPr lvl="1">
              <a:spcBef>
                <a:spcPts val="800"/>
              </a:spcBef>
              <a:buClr>
                <a:schemeClr val="bg1"/>
              </a:buClr>
              <a:buFont typeface="Wingdings" panose="05000000000000000000" pitchFamily="2" charset="2"/>
              <a:buChar char="ü"/>
            </a:pPr>
            <a:r>
              <a:rPr lang="en-US" sz="1900" dirty="0">
                <a:solidFill>
                  <a:schemeClr val="bg1"/>
                </a:solidFill>
                <a:latin typeface="Times New Roman" panose="02020603050405020304" pitchFamily="18" charset="0"/>
                <a:cs typeface="Times New Roman" panose="02020603050405020304" pitchFamily="18" charset="0"/>
              </a:rPr>
              <a:t>Significant (&gt;3x) Cycle-time improvement </a:t>
            </a:r>
            <a:endParaRPr lang="en-US" sz="1900" dirty="0">
              <a:solidFill>
                <a:schemeClr val="bg1"/>
              </a:solidFill>
              <a:latin typeface="Times New Roman" panose="02020603050405020304" pitchFamily="18" charset="0"/>
              <a:cs typeface="Times New Roman" panose="02020603050405020304" pitchFamily="18" charset="0"/>
            </a:endParaRPr>
          </a:p>
        </p:txBody>
      </p:sp>
      <p:sp>
        <p:nvSpPr>
          <p:cNvPr id="16" name="Freeform 15"/>
          <p:cNvSpPr/>
          <p:nvPr/>
        </p:nvSpPr>
        <p:spPr>
          <a:xfrm>
            <a:off x="5252128" y="1312046"/>
            <a:ext cx="2968225" cy="1624605"/>
          </a:xfrm>
          <a:custGeom>
            <a:avLst/>
            <a:gdLst>
              <a:gd name="connsiteX0" fmla="*/ 0 w 2634712"/>
              <a:gd name="connsiteY0" fmla="*/ 449896 h 1038832"/>
              <a:gd name="connsiteX1" fmla="*/ 1177871 w 2634712"/>
              <a:gd name="connsiteY1" fmla="*/ 445 h 1038832"/>
              <a:gd name="connsiteX2" fmla="*/ 2146515 w 2634712"/>
              <a:gd name="connsiteY2" fmla="*/ 380154 h 1038832"/>
              <a:gd name="connsiteX3" fmla="*/ 2634712 w 2634712"/>
              <a:gd name="connsiteY3" fmla="*/ 1038832 h 1038832"/>
              <a:gd name="connsiteX0" fmla="*/ 0 w 2634712"/>
              <a:gd name="connsiteY0" fmla="*/ 455258 h 1044194"/>
              <a:gd name="connsiteX1" fmla="*/ 581186 w 2634712"/>
              <a:gd name="connsiteY1" fmla="*/ 176289 h 1044194"/>
              <a:gd name="connsiteX2" fmla="*/ 1177871 w 2634712"/>
              <a:gd name="connsiteY2" fmla="*/ 5807 h 1044194"/>
              <a:gd name="connsiteX3" fmla="*/ 2146515 w 2634712"/>
              <a:gd name="connsiteY3" fmla="*/ 385516 h 1044194"/>
              <a:gd name="connsiteX4" fmla="*/ 2634712 w 2634712"/>
              <a:gd name="connsiteY4" fmla="*/ 1044194 h 1044194"/>
              <a:gd name="connsiteX0" fmla="*/ 0 w 2634712"/>
              <a:gd name="connsiteY0" fmla="*/ 561393 h 1150329"/>
              <a:gd name="connsiteX1" fmla="*/ 581186 w 2634712"/>
              <a:gd name="connsiteY1" fmla="*/ 282424 h 1150329"/>
              <a:gd name="connsiteX2" fmla="*/ 1464590 w 2634712"/>
              <a:gd name="connsiteY2" fmla="*/ 3453 h 1150329"/>
              <a:gd name="connsiteX3" fmla="*/ 2146515 w 2634712"/>
              <a:gd name="connsiteY3" fmla="*/ 491651 h 1150329"/>
              <a:gd name="connsiteX4" fmla="*/ 2634712 w 2634712"/>
              <a:gd name="connsiteY4" fmla="*/ 1150329 h 1150329"/>
              <a:gd name="connsiteX0" fmla="*/ 0 w 2634712"/>
              <a:gd name="connsiteY0" fmla="*/ 561170 h 1150106"/>
              <a:gd name="connsiteX1" fmla="*/ 581186 w 2634712"/>
              <a:gd name="connsiteY1" fmla="*/ 282201 h 1150106"/>
              <a:gd name="connsiteX2" fmla="*/ 1464590 w 2634712"/>
              <a:gd name="connsiteY2" fmla="*/ 3230 h 1150106"/>
              <a:gd name="connsiteX3" fmla="*/ 2185261 w 2634712"/>
              <a:gd name="connsiteY3" fmla="*/ 483679 h 1150106"/>
              <a:gd name="connsiteX4" fmla="*/ 2634712 w 2634712"/>
              <a:gd name="connsiteY4" fmla="*/ 1150106 h 1150106"/>
              <a:gd name="connsiteX0" fmla="*/ 0 w 2634712"/>
              <a:gd name="connsiteY0" fmla="*/ 591826 h 1180762"/>
              <a:gd name="connsiteX1" fmla="*/ 581186 w 2634712"/>
              <a:gd name="connsiteY1" fmla="*/ 312857 h 1180762"/>
              <a:gd name="connsiteX2" fmla="*/ 1511084 w 2634712"/>
              <a:gd name="connsiteY2" fmla="*/ 2889 h 1180762"/>
              <a:gd name="connsiteX3" fmla="*/ 2185261 w 2634712"/>
              <a:gd name="connsiteY3" fmla="*/ 514335 h 1180762"/>
              <a:gd name="connsiteX4" fmla="*/ 2634712 w 2634712"/>
              <a:gd name="connsiteY4" fmla="*/ 1180762 h 1180762"/>
              <a:gd name="connsiteX0" fmla="*/ 0 w 2634712"/>
              <a:gd name="connsiteY0" fmla="*/ 588984 h 1177920"/>
              <a:gd name="connsiteX1" fmla="*/ 581186 w 2634712"/>
              <a:gd name="connsiteY1" fmla="*/ 310015 h 1177920"/>
              <a:gd name="connsiteX2" fmla="*/ 1511084 w 2634712"/>
              <a:gd name="connsiteY2" fmla="*/ 47 h 1177920"/>
              <a:gd name="connsiteX3" fmla="*/ 2092272 w 2634712"/>
              <a:gd name="connsiteY3" fmla="*/ 333263 h 1177920"/>
              <a:gd name="connsiteX4" fmla="*/ 2634712 w 2634712"/>
              <a:gd name="connsiteY4" fmla="*/ 1177920 h 1177920"/>
              <a:gd name="connsiteX0" fmla="*/ 0 w 2634712"/>
              <a:gd name="connsiteY0" fmla="*/ 607419 h 1196355"/>
              <a:gd name="connsiteX1" fmla="*/ 790413 w 2634712"/>
              <a:gd name="connsiteY1" fmla="*/ 88226 h 1196355"/>
              <a:gd name="connsiteX2" fmla="*/ 1511084 w 2634712"/>
              <a:gd name="connsiteY2" fmla="*/ 18482 h 1196355"/>
              <a:gd name="connsiteX3" fmla="*/ 2092272 w 2634712"/>
              <a:gd name="connsiteY3" fmla="*/ 351698 h 1196355"/>
              <a:gd name="connsiteX4" fmla="*/ 2634712 w 2634712"/>
              <a:gd name="connsiteY4" fmla="*/ 1196355 h 1196355"/>
              <a:gd name="connsiteX0" fmla="*/ 0 w 2634712"/>
              <a:gd name="connsiteY0" fmla="*/ 595325 h 1184261"/>
              <a:gd name="connsiteX1" fmla="*/ 426203 w 2634712"/>
              <a:gd name="connsiteY1" fmla="*/ 145875 h 1184261"/>
              <a:gd name="connsiteX2" fmla="*/ 1511084 w 2634712"/>
              <a:gd name="connsiteY2" fmla="*/ 6388 h 1184261"/>
              <a:gd name="connsiteX3" fmla="*/ 2092272 w 2634712"/>
              <a:gd name="connsiteY3" fmla="*/ 339604 h 1184261"/>
              <a:gd name="connsiteX4" fmla="*/ 2634712 w 2634712"/>
              <a:gd name="connsiteY4" fmla="*/ 1184261 h 1184261"/>
              <a:gd name="connsiteX0" fmla="*/ 0 w 2634712"/>
              <a:gd name="connsiteY0" fmla="*/ 792848 h 1381784"/>
              <a:gd name="connsiteX1" fmla="*/ 426203 w 2634712"/>
              <a:gd name="connsiteY1" fmla="*/ 343398 h 1381784"/>
              <a:gd name="connsiteX2" fmla="*/ 1294108 w 2634712"/>
              <a:gd name="connsiteY2" fmla="*/ 2433 h 1381784"/>
              <a:gd name="connsiteX3" fmla="*/ 2092272 w 2634712"/>
              <a:gd name="connsiteY3" fmla="*/ 537127 h 1381784"/>
              <a:gd name="connsiteX4" fmla="*/ 2634712 w 2634712"/>
              <a:gd name="connsiteY4" fmla="*/ 1381784 h 1381784"/>
              <a:gd name="connsiteX0" fmla="*/ 0 w 2634712"/>
              <a:gd name="connsiteY0" fmla="*/ 792848 h 1381784"/>
              <a:gd name="connsiteX1" fmla="*/ 426203 w 2634712"/>
              <a:gd name="connsiteY1" fmla="*/ 343398 h 1381784"/>
              <a:gd name="connsiteX2" fmla="*/ 1294108 w 2634712"/>
              <a:gd name="connsiteY2" fmla="*/ 2433 h 1381784"/>
              <a:gd name="connsiteX3" fmla="*/ 2092272 w 2634712"/>
              <a:gd name="connsiteY3" fmla="*/ 537127 h 1381784"/>
              <a:gd name="connsiteX4" fmla="*/ 2634712 w 2634712"/>
              <a:gd name="connsiteY4" fmla="*/ 1381784 h 1381784"/>
              <a:gd name="connsiteX0" fmla="*/ 0 w 2634712"/>
              <a:gd name="connsiteY0" fmla="*/ 794154 h 1383090"/>
              <a:gd name="connsiteX1" fmla="*/ 426203 w 2634712"/>
              <a:gd name="connsiteY1" fmla="*/ 344704 h 1383090"/>
              <a:gd name="connsiteX2" fmla="*/ 1294108 w 2634712"/>
              <a:gd name="connsiteY2" fmla="*/ 3739 h 1383090"/>
              <a:gd name="connsiteX3" fmla="*/ 2092272 w 2634712"/>
              <a:gd name="connsiteY3" fmla="*/ 538433 h 1383090"/>
              <a:gd name="connsiteX4" fmla="*/ 2634712 w 2634712"/>
              <a:gd name="connsiteY4" fmla="*/ 1383090 h 1383090"/>
              <a:gd name="connsiteX0" fmla="*/ 0 w 2634712"/>
              <a:gd name="connsiteY0" fmla="*/ 795132 h 1384068"/>
              <a:gd name="connsiteX1" fmla="*/ 426203 w 2634712"/>
              <a:gd name="connsiteY1" fmla="*/ 345682 h 1384068"/>
              <a:gd name="connsiteX2" fmla="*/ 1294108 w 2634712"/>
              <a:gd name="connsiteY2" fmla="*/ 4717 h 1384068"/>
              <a:gd name="connsiteX3" fmla="*/ 2092272 w 2634712"/>
              <a:gd name="connsiteY3" fmla="*/ 539411 h 1384068"/>
              <a:gd name="connsiteX4" fmla="*/ 2634712 w 2634712"/>
              <a:gd name="connsiteY4" fmla="*/ 1384068 h 1384068"/>
              <a:gd name="connsiteX0" fmla="*/ 0 w 2626963"/>
              <a:gd name="connsiteY0" fmla="*/ 733139 h 1384068"/>
              <a:gd name="connsiteX1" fmla="*/ 418454 w 2626963"/>
              <a:gd name="connsiteY1" fmla="*/ 345682 h 1384068"/>
              <a:gd name="connsiteX2" fmla="*/ 1286359 w 2626963"/>
              <a:gd name="connsiteY2" fmla="*/ 4717 h 1384068"/>
              <a:gd name="connsiteX3" fmla="*/ 2084523 w 2626963"/>
              <a:gd name="connsiteY3" fmla="*/ 539411 h 1384068"/>
              <a:gd name="connsiteX4" fmla="*/ 2626963 w 2626963"/>
              <a:gd name="connsiteY4" fmla="*/ 1384068 h 1384068"/>
              <a:gd name="connsiteX0" fmla="*/ 0 w 2626963"/>
              <a:gd name="connsiteY0" fmla="*/ 733139 h 1384068"/>
              <a:gd name="connsiteX1" fmla="*/ 418454 w 2626963"/>
              <a:gd name="connsiteY1" fmla="*/ 345682 h 1384068"/>
              <a:gd name="connsiteX2" fmla="*/ 1286359 w 2626963"/>
              <a:gd name="connsiteY2" fmla="*/ 4717 h 1384068"/>
              <a:gd name="connsiteX3" fmla="*/ 2084523 w 2626963"/>
              <a:gd name="connsiteY3" fmla="*/ 539411 h 1384068"/>
              <a:gd name="connsiteX4" fmla="*/ 2626963 w 2626963"/>
              <a:gd name="connsiteY4" fmla="*/ 1384068 h 1384068"/>
              <a:gd name="connsiteX0" fmla="*/ 0 w 2626963"/>
              <a:gd name="connsiteY0" fmla="*/ 752266 h 1403195"/>
              <a:gd name="connsiteX1" fmla="*/ 395207 w 2626963"/>
              <a:gd name="connsiteY1" fmla="*/ 233073 h 1403195"/>
              <a:gd name="connsiteX2" fmla="*/ 1286359 w 2626963"/>
              <a:gd name="connsiteY2" fmla="*/ 23844 h 1403195"/>
              <a:gd name="connsiteX3" fmla="*/ 2084523 w 2626963"/>
              <a:gd name="connsiteY3" fmla="*/ 558538 h 1403195"/>
              <a:gd name="connsiteX4" fmla="*/ 2626963 w 2626963"/>
              <a:gd name="connsiteY4" fmla="*/ 1403195 h 1403195"/>
              <a:gd name="connsiteX0" fmla="*/ 0 w 2626963"/>
              <a:gd name="connsiteY0" fmla="*/ 750028 h 1400957"/>
              <a:gd name="connsiteX1" fmla="*/ 395207 w 2626963"/>
              <a:gd name="connsiteY1" fmla="*/ 230835 h 1400957"/>
              <a:gd name="connsiteX2" fmla="*/ 1286359 w 2626963"/>
              <a:gd name="connsiteY2" fmla="*/ 21606 h 1400957"/>
              <a:gd name="connsiteX3" fmla="*/ 2131018 w 2626963"/>
              <a:gd name="connsiteY3" fmla="*/ 525304 h 1400957"/>
              <a:gd name="connsiteX4" fmla="*/ 2626963 w 2626963"/>
              <a:gd name="connsiteY4" fmla="*/ 1400957 h 1400957"/>
              <a:gd name="connsiteX0" fmla="*/ 0 w 2626963"/>
              <a:gd name="connsiteY0" fmla="*/ 847235 h 1498164"/>
              <a:gd name="connsiteX1" fmla="*/ 395207 w 2626963"/>
              <a:gd name="connsiteY1" fmla="*/ 328042 h 1498164"/>
              <a:gd name="connsiteX2" fmla="*/ 1348352 w 2626963"/>
              <a:gd name="connsiteY2" fmla="*/ 10325 h 1498164"/>
              <a:gd name="connsiteX3" fmla="*/ 2131018 w 2626963"/>
              <a:gd name="connsiteY3" fmla="*/ 622511 h 1498164"/>
              <a:gd name="connsiteX4" fmla="*/ 2626963 w 2626963"/>
              <a:gd name="connsiteY4" fmla="*/ 1498164 h 1498164"/>
              <a:gd name="connsiteX0" fmla="*/ 0 w 2626963"/>
              <a:gd name="connsiteY0" fmla="*/ 847235 h 1498164"/>
              <a:gd name="connsiteX1" fmla="*/ 69742 w 2626963"/>
              <a:gd name="connsiteY1" fmla="*/ 730999 h 1498164"/>
              <a:gd name="connsiteX2" fmla="*/ 395207 w 2626963"/>
              <a:gd name="connsiteY2" fmla="*/ 328042 h 1498164"/>
              <a:gd name="connsiteX3" fmla="*/ 1348352 w 2626963"/>
              <a:gd name="connsiteY3" fmla="*/ 10325 h 1498164"/>
              <a:gd name="connsiteX4" fmla="*/ 2131018 w 2626963"/>
              <a:gd name="connsiteY4" fmla="*/ 622511 h 1498164"/>
              <a:gd name="connsiteX5" fmla="*/ 2626963 w 2626963"/>
              <a:gd name="connsiteY5" fmla="*/ 1498164 h 1498164"/>
              <a:gd name="connsiteX0" fmla="*/ 0 w 2626963"/>
              <a:gd name="connsiteY0" fmla="*/ 847235 h 1498164"/>
              <a:gd name="connsiteX1" fmla="*/ 69742 w 2626963"/>
              <a:gd name="connsiteY1" fmla="*/ 730999 h 1498164"/>
              <a:gd name="connsiteX2" fmla="*/ 395207 w 2626963"/>
              <a:gd name="connsiteY2" fmla="*/ 328042 h 1498164"/>
              <a:gd name="connsiteX3" fmla="*/ 1348352 w 2626963"/>
              <a:gd name="connsiteY3" fmla="*/ 10325 h 1498164"/>
              <a:gd name="connsiteX4" fmla="*/ 2131018 w 2626963"/>
              <a:gd name="connsiteY4" fmla="*/ 622511 h 1498164"/>
              <a:gd name="connsiteX5" fmla="*/ 2626963 w 2626963"/>
              <a:gd name="connsiteY5" fmla="*/ 1498164 h 1498164"/>
              <a:gd name="connsiteX0" fmla="*/ 0 w 2626963"/>
              <a:gd name="connsiteY0" fmla="*/ 847235 h 1498164"/>
              <a:gd name="connsiteX1" fmla="*/ 63303 w 2626963"/>
              <a:gd name="connsiteY1" fmla="*/ 702022 h 1498164"/>
              <a:gd name="connsiteX2" fmla="*/ 395207 w 2626963"/>
              <a:gd name="connsiteY2" fmla="*/ 328042 h 1498164"/>
              <a:gd name="connsiteX3" fmla="*/ 1348352 w 2626963"/>
              <a:gd name="connsiteY3" fmla="*/ 10325 h 1498164"/>
              <a:gd name="connsiteX4" fmla="*/ 2131018 w 2626963"/>
              <a:gd name="connsiteY4" fmla="*/ 622511 h 1498164"/>
              <a:gd name="connsiteX5" fmla="*/ 2626963 w 2626963"/>
              <a:gd name="connsiteY5" fmla="*/ 1498164 h 1498164"/>
              <a:gd name="connsiteX0" fmla="*/ 0 w 2626963"/>
              <a:gd name="connsiteY0" fmla="*/ 847235 h 1498164"/>
              <a:gd name="connsiteX1" fmla="*/ 63303 w 2626963"/>
              <a:gd name="connsiteY1" fmla="*/ 702022 h 1498164"/>
              <a:gd name="connsiteX2" fmla="*/ 395207 w 2626963"/>
              <a:gd name="connsiteY2" fmla="*/ 328042 h 1498164"/>
              <a:gd name="connsiteX3" fmla="*/ 1348352 w 2626963"/>
              <a:gd name="connsiteY3" fmla="*/ 10325 h 1498164"/>
              <a:gd name="connsiteX4" fmla="*/ 2131018 w 2626963"/>
              <a:gd name="connsiteY4" fmla="*/ 622511 h 1498164"/>
              <a:gd name="connsiteX5" fmla="*/ 2626963 w 2626963"/>
              <a:gd name="connsiteY5" fmla="*/ 1498164 h 1498164"/>
              <a:gd name="connsiteX0" fmla="*/ 0 w 2626963"/>
              <a:gd name="connsiteY0" fmla="*/ 853650 h 1504579"/>
              <a:gd name="connsiteX1" fmla="*/ 63303 w 2626963"/>
              <a:gd name="connsiteY1" fmla="*/ 708437 h 1504579"/>
              <a:gd name="connsiteX2" fmla="*/ 408086 w 2626963"/>
              <a:gd name="connsiteY2" fmla="*/ 286161 h 1504579"/>
              <a:gd name="connsiteX3" fmla="*/ 1348352 w 2626963"/>
              <a:gd name="connsiteY3" fmla="*/ 16740 h 1504579"/>
              <a:gd name="connsiteX4" fmla="*/ 2131018 w 2626963"/>
              <a:gd name="connsiteY4" fmla="*/ 628926 h 1504579"/>
              <a:gd name="connsiteX5" fmla="*/ 2626963 w 2626963"/>
              <a:gd name="connsiteY5" fmla="*/ 1504579 h 1504579"/>
              <a:gd name="connsiteX0" fmla="*/ 0 w 2626963"/>
              <a:gd name="connsiteY0" fmla="*/ 853650 h 1504579"/>
              <a:gd name="connsiteX1" fmla="*/ 63303 w 2626963"/>
              <a:gd name="connsiteY1" fmla="*/ 708437 h 1504579"/>
              <a:gd name="connsiteX2" fmla="*/ 408086 w 2626963"/>
              <a:gd name="connsiteY2" fmla="*/ 286161 h 1504579"/>
              <a:gd name="connsiteX3" fmla="*/ 1348352 w 2626963"/>
              <a:gd name="connsiteY3" fmla="*/ 16740 h 1504579"/>
              <a:gd name="connsiteX4" fmla="*/ 2131018 w 2626963"/>
              <a:gd name="connsiteY4" fmla="*/ 628926 h 1504579"/>
              <a:gd name="connsiteX5" fmla="*/ 2626963 w 2626963"/>
              <a:gd name="connsiteY5" fmla="*/ 1504579 h 1504579"/>
              <a:gd name="connsiteX0" fmla="*/ 0 w 2626963"/>
              <a:gd name="connsiteY0" fmla="*/ 853074 h 1504003"/>
              <a:gd name="connsiteX1" fmla="*/ 63303 w 2626963"/>
              <a:gd name="connsiteY1" fmla="*/ 707861 h 1504003"/>
              <a:gd name="connsiteX2" fmla="*/ 408086 w 2626963"/>
              <a:gd name="connsiteY2" fmla="*/ 285585 h 1504003"/>
              <a:gd name="connsiteX3" fmla="*/ 1348352 w 2626963"/>
              <a:gd name="connsiteY3" fmla="*/ 16164 h 1504003"/>
              <a:gd name="connsiteX4" fmla="*/ 2131018 w 2626963"/>
              <a:gd name="connsiteY4" fmla="*/ 628350 h 1504003"/>
              <a:gd name="connsiteX5" fmla="*/ 2626963 w 2626963"/>
              <a:gd name="connsiteY5" fmla="*/ 1504003 h 1504003"/>
              <a:gd name="connsiteX0" fmla="*/ 0 w 2626963"/>
              <a:gd name="connsiteY0" fmla="*/ 848384 h 1499313"/>
              <a:gd name="connsiteX1" fmla="*/ 63303 w 2626963"/>
              <a:gd name="connsiteY1" fmla="*/ 703171 h 1499313"/>
              <a:gd name="connsiteX2" fmla="*/ 408086 w 2626963"/>
              <a:gd name="connsiteY2" fmla="*/ 280895 h 1499313"/>
              <a:gd name="connsiteX3" fmla="*/ 1348352 w 2626963"/>
              <a:gd name="connsiteY3" fmla="*/ 11474 h 1499313"/>
              <a:gd name="connsiteX4" fmla="*/ 2131018 w 2626963"/>
              <a:gd name="connsiteY4" fmla="*/ 623660 h 1499313"/>
              <a:gd name="connsiteX5" fmla="*/ 2626963 w 2626963"/>
              <a:gd name="connsiteY5" fmla="*/ 1499313 h 1499313"/>
              <a:gd name="connsiteX0" fmla="*/ 0 w 2626963"/>
              <a:gd name="connsiteY0" fmla="*/ 855500 h 1506429"/>
              <a:gd name="connsiteX1" fmla="*/ 63303 w 2626963"/>
              <a:gd name="connsiteY1" fmla="*/ 710287 h 1506429"/>
              <a:gd name="connsiteX2" fmla="*/ 408086 w 2626963"/>
              <a:gd name="connsiteY2" fmla="*/ 288011 h 1506429"/>
              <a:gd name="connsiteX3" fmla="*/ 1348352 w 2626963"/>
              <a:gd name="connsiteY3" fmla="*/ 18590 h 1506429"/>
              <a:gd name="connsiteX4" fmla="*/ 2131018 w 2626963"/>
              <a:gd name="connsiteY4" fmla="*/ 630776 h 1506429"/>
              <a:gd name="connsiteX5" fmla="*/ 2626963 w 2626963"/>
              <a:gd name="connsiteY5" fmla="*/ 1506429 h 1506429"/>
              <a:gd name="connsiteX0" fmla="*/ 0 w 2626963"/>
              <a:gd name="connsiteY0" fmla="*/ 851879 h 1502808"/>
              <a:gd name="connsiteX1" fmla="*/ 63303 w 2626963"/>
              <a:gd name="connsiteY1" fmla="*/ 706666 h 1502808"/>
              <a:gd name="connsiteX2" fmla="*/ 408086 w 2626963"/>
              <a:gd name="connsiteY2" fmla="*/ 284390 h 1502808"/>
              <a:gd name="connsiteX3" fmla="*/ 1348352 w 2626963"/>
              <a:gd name="connsiteY3" fmla="*/ 14969 h 1502808"/>
              <a:gd name="connsiteX4" fmla="*/ 2131018 w 2626963"/>
              <a:gd name="connsiteY4" fmla="*/ 627155 h 1502808"/>
              <a:gd name="connsiteX5" fmla="*/ 2626963 w 2626963"/>
              <a:gd name="connsiteY5" fmla="*/ 1502808 h 1502808"/>
              <a:gd name="connsiteX0" fmla="*/ 0 w 2626963"/>
              <a:gd name="connsiteY0" fmla="*/ 887085 h 1538014"/>
              <a:gd name="connsiteX1" fmla="*/ 63303 w 2626963"/>
              <a:gd name="connsiteY1" fmla="*/ 741872 h 1538014"/>
              <a:gd name="connsiteX2" fmla="*/ 408086 w 2626963"/>
              <a:gd name="connsiteY2" fmla="*/ 319596 h 1538014"/>
              <a:gd name="connsiteX3" fmla="*/ 918547 w 2626963"/>
              <a:gd name="connsiteY3" fmla="*/ 66877 h 1538014"/>
              <a:gd name="connsiteX4" fmla="*/ 1348352 w 2626963"/>
              <a:gd name="connsiteY4" fmla="*/ 50175 h 1538014"/>
              <a:gd name="connsiteX5" fmla="*/ 2131018 w 2626963"/>
              <a:gd name="connsiteY5" fmla="*/ 662361 h 1538014"/>
              <a:gd name="connsiteX6" fmla="*/ 2626963 w 2626963"/>
              <a:gd name="connsiteY6" fmla="*/ 1538014 h 1538014"/>
              <a:gd name="connsiteX0" fmla="*/ 0 w 2626963"/>
              <a:gd name="connsiteY0" fmla="*/ 873508 h 1524437"/>
              <a:gd name="connsiteX1" fmla="*/ 63303 w 2626963"/>
              <a:gd name="connsiteY1" fmla="*/ 728295 h 1524437"/>
              <a:gd name="connsiteX2" fmla="*/ 408086 w 2626963"/>
              <a:gd name="connsiteY2" fmla="*/ 306019 h 1524437"/>
              <a:gd name="connsiteX3" fmla="*/ 789759 w 2626963"/>
              <a:gd name="connsiteY3" fmla="*/ 95157 h 1524437"/>
              <a:gd name="connsiteX4" fmla="*/ 1348352 w 2626963"/>
              <a:gd name="connsiteY4" fmla="*/ 36598 h 1524437"/>
              <a:gd name="connsiteX5" fmla="*/ 2131018 w 2626963"/>
              <a:gd name="connsiteY5" fmla="*/ 648784 h 1524437"/>
              <a:gd name="connsiteX6" fmla="*/ 2626963 w 2626963"/>
              <a:gd name="connsiteY6" fmla="*/ 1524437 h 1524437"/>
              <a:gd name="connsiteX0" fmla="*/ 0 w 2626963"/>
              <a:gd name="connsiteY0" fmla="*/ 872949 h 1523878"/>
              <a:gd name="connsiteX1" fmla="*/ 63303 w 2626963"/>
              <a:gd name="connsiteY1" fmla="*/ 727736 h 1523878"/>
              <a:gd name="connsiteX2" fmla="*/ 408086 w 2626963"/>
              <a:gd name="connsiteY2" fmla="*/ 305460 h 1523878"/>
              <a:gd name="connsiteX3" fmla="*/ 789759 w 2626963"/>
              <a:gd name="connsiteY3" fmla="*/ 94598 h 1523878"/>
              <a:gd name="connsiteX4" fmla="*/ 1348352 w 2626963"/>
              <a:gd name="connsiteY4" fmla="*/ 36039 h 1523878"/>
              <a:gd name="connsiteX5" fmla="*/ 2131018 w 2626963"/>
              <a:gd name="connsiteY5" fmla="*/ 648225 h 1523878"/>
              <a:gd name="connsiteX6" fmla="*/ 2626963 w 2626963"/>
              <a:gd name="connsiteY6" fmla="*/ 1523878 h 1523878"/>
              <a:gd name="connsiteX0" fmla="*/ 0 w 2626963"/>
              <a:gd name="connsiteY0" fmla="*/ 834792 h 1485721"/>
              <a:gd name="connsiteX1" fmla="*/ 63303 w 2626963"/>
              <a:gd name="connsiteY1" fmla="*/ 689579 h 1485721"/>
              <a:gd name="connsiteX2" fmla="*/ 408086 w 2626963"/>
              <a:gd name="connsiteY2" fmla="*/ 267303 h 1485721"/>
              <a:gd name="connsiteX3" fmla="*/ 789759 w 2626963"/>
              <a:gd name="connsiteY3" fmla="*/ 56441 h 1485721"/>
              <a:gd name="connsiteX4" fmla="*/ 1454603 w 2626963"/>
              <a:gd name="connsiteY4" fmla="*/ 49398 h 1485721"/>
              <a:gd name="connsiteX5" fmla="*/ 2131018 w 2626963"/>
              <a:gd name="connsiteY5" fmla="*/ 610068 h 1485721"/>
              <a:gd name="connsiteX6" fmla="*/ 2626963 w 2626963"/>
              <a:gd name="connsiteY6" fmla="*/ 1485721 h 1485721"/>
              <a:gd name="connsiteX0" fmla="*/ 0 w 2626963"/>
              <a:gd name="connsiteY0" fmla="*/ 840567 h 1491496"/>
              <a:gd name="connsiteX1" fmla="*/ 63303 w 2626963"/>
              <a:gd name="connsiteY1" fmla="*/ 695354 h 1491496"/>
              <a:gd name="connsiteX2" fmla="*/ 408086 w 2626963"/>
              <a:gd name="connsiteY2" fmla="*/ 273078 h 1491496"/>
              <a:gd name="connsiteX3" fmla="*/ 789759 w 2626963"/>
              <a:gd name="connsiteY3" fmla="*/ 62216 h 1491496"/>
              <a:gd name="connsiteX4" fmla="*/ 1454603 w 2626963"/>
              <a:gd name="connsiteY4" fmla="*/ 55173 h 1491496"/>
              <a:gd name="connsiteX5" fmla="*/ 2131018 w 2626963"/>
              <a:gd name="connsiteY5" fmla="*/ 615843 h 1491496"/>
              <a:gd name="connsiteX6" fmla="*/ 2626963 w 2626963"/>
              <a:gd name="connsiteY6" fmla="*/ 1491496 h 1491496"/>
              <a:gd name="connsiteX0" fmla="*/ 0 w 2626963"/>
              <a:gd name="connsiteY0" fmla="*/ 840567 h 1491496"/>
              <a:gd name="connsiteX1" fmla="*/ 63303 w 2626963"/>
              <a:gd name="connsiteY1" fmla="*/ 695354 h 1491496"/>
              <a:gd name="connsiteX2" fmla="*/ 408086 w 2626963"/>
              <a:gd name="connsiteY2" fmla="*/ 273078 h 1491496"/>
              <a:gd name="connsiteX3" fmla="*/ 789759 w 2626963"/>
              <a:gd name="connsiteY3" fmla="*/ 62216 h 1491496"/>
              <a:gd name="connsiteX4" fmla="*/ 1454603 w 2626963"/>
              <a:gd name="connsiteY4" fmla="*/ 55173 h 1491496"/>
              <a:gd name="connsiteX5" fmla="*/ 2131018 w 2626963"/>
              <a:gd name="connsiteY5" fmla="*/ 615843 h 1491496"/>
              <a:gd name="connsiteX6" fmla="*/ 2626963 w 2626963"/>
              <a:gd name="connsiteY6" fmla="*/ 1491496 h 1491496"/>
              <a:gd name="connsiteX0" fmla="*/ 0 w 2626963"/>
              <a:gd name="connsiteY0" fmla="*/ 840567 h 1491496"/>
              <a:gd name="connsiteX1" fmla="*/ 63303 w 2626963"/>
              <a:gd name="connsiteY1" fmla="*/ 695354 h 1491496"/>
              <a:gd name="connsiteX2" fmla="*/ 395207 w 2626963"/>
              <a:gd name="connsiteY2" fmla="*/ 276298 h 1491496"/>
              <a:gd name="connsiteX3" fmla="*/ 789759 w 2626963"/>
              <a:gd name="connsiteY3" fmla="*/ 62216 h 1491496"/>
              <a:gd name="connsiteX4" fmla="*/ 1454603 w 2626963"/>
              <a:gd name="connsiteY4" fmla="*/ 55173 h 1491496"/>
              <a:gd name="connsiteX5" fmla="*/ 2131018 w 2626963"/>
              <a:gd name="connsiteY5" fmla="*/ 615843 h 1491496"/>
              <a:gd name="connsiteX6" fmla="*/ 2626963 w 2626963"/>
              <a:gd name="connsiteY6" fmla="*/ 1491496 h 1491496"/>
              <a:gd name="connsiteX0" fmla="*/ 0 w 2626963"/>
              <a:gd name="connsiteY0" fmla="*/ 840567 h 1491496"/>
              <a:gd name="connsiteX1" fmla="*/ 63303 w 2626963"/>
              <a:gd name="connsiteY1" fmla="*/ 695354 h 1491496"/>
              <a:gd name="connsiteX2" fmla="*/ 317933 w 2626963"/>
              <a:gd name="connsiteY2" fmla="*/ 376109 h 1491496"/>
              <a:gd name="connsiteX3" fmla="*/ 789759 w 2626963"/>
              <a:gd name="connsiteY3" fmla="*/ 62216 h 1491496"/>
              <a:gd name="connsiteX4" fmla="*/ 1454603 w 2626963"/>
              <a:gd name="connsiteY4" fmla="*/ 55173 h 1491496"/>
              <a:gd name="connsiteX5" fmla="*/ 2131018 w 2626963"/>
              <a:gd name="connsiteY5" fmla="*/ 615843 h 1491496"/>
              <a:gd name="connsiteX6" fmla="*/ 2626963 w 2626963"/>
              <a:gd name="connsiteY6" fmla="*/ 1491496 h 1491496"/>
              <a:gd name="connsiteX0" fmla="*/ 0 w 2626963"/>
              <a:gd name="connsiteY0" fmla="*/ 840567 h 1491496"/>
              <a:gd name="connsiteX1" fmla="*/ 63303 w 2626963"/>
              <a:gd name="connsiteY1" fmla="*/ 695354 h 1491496"/>
              <a:gd name="connsiteX2" fmla="*/ 317933 w 2626963"/>
              <a:gd name="connsiteY2" fmla="*/ 376109 h 1491496"/>
              <a:gd name="connsiteX3" fmla="*/ 789759 w 2626963"/>
              <a:gd name="connsiteY3" fmla="*/ 62216 h 1491496"/>
              <a:gd name="connsiteX4" fmla="*/ 1454603 w 2626963"/>
              <a:gd name="connsiteY4" fmla="*/ 55173 h 1491496"/>
              <a:gd name="connsiteX5" fmla="*/ 2131018 w 2626963"/>
              <a:gd name="connsiteY5" fmla="*/ 615843 h 1491496"/>
              <a:gd name="connsiteX6" fmla="*/ 2626963 w 2626963"/>
              <a:gd name="connsiteY6" fmla="*/ 1491496 h 1491496"/>
              <a:gd name="connsiteX0" fmla="*/ 0 w 2626963"/>
              <a:gd name="connsiteY0" fmla="*/ 840567 h 1491496"/>
              <a:gd name="connsiteX1" fmla="*/ 63303 w 2626963"/>
              <a:gd name="connsiteY1" fmla="*/ 695354 h 1491496"/>
              <a:gd name="connsiteX2" fmla="*/ 317933 w 2626963"/>
              <a:gd name="connsiteY2" fmla="*/ 376109 h 1491496"/>
              <a:gd name="connsiteX3" fmla="*/ 789759 w 2626963"/>
              <a:gd name="connsiteY3" fmla="*/ 62216 h 1491496"/>
              <a:gd name="connsiteX4" fmla="*/ 1454603 w 2626963"/>
              <a:gd name="connsiteY4" fmla="*/ 55173 h 1491496"/>
              <a:gd name="connsiteX5" fmla="*/ 2131018 w 2626963"/>
              <a:gd name="connsiteY5" fmla="*/ 615843 h 1491496"/>
              <a:gd name="connsiteX6" fmla="*/ 2626963 w 2626963"/>
              <a:gd name="connsiteY6" fmla="*/ 1491496 h 1491496"/>
              <a:gd name="connsiteX0" fmla="*/ 0 w 2626963"/>
              <a:gd name="connsiteY0" fmla="*/ 840567 h 1491496"/>
              <a:gd name="connsiteX1" fmla="*/ 63303 w 2626963"/>
              <a:gd name="connsiteY1" fmla="*/ 695354 h 1491496"/>
              <a:gd name="connsiteX2" fmla="*/ 317933 w 2626963"/>
              <a:gd name="connsiteY2" fmla="*/ 376109 h 1491496"/>
              <a:gd name="connsiteX3" fmla="*/ 789759 w 2626963"/>
              <a:gd name="connsiteY3" fmla="*/ 62216 h 1491496"/>
              <a:gd name="connsiteX4" fmla="*/ 1454603 w 2626963"/>
              <a:gd name="connsiteY4" fmla="*/ 55173 h 1491496"/>
              <a:gd name="connsiteX5" fmla="*/ 2131018 w 2626963"/>
              <a:gd name="connsiteY5" fmla="*/ 615843 h 1491496"/>
              <a:gd name="connsiteX6" fmla="*/ 2626963 w 2626963"/>
              <a:gd name="connsiteY6" fmla="*/ 1491496 h 1491496"/>
              <a:gd name="connsiteX0" fmla="*/ 0 w 2626963"/>
              <a:gd name="connsiteY0" fmla="*/ 840567 h 1491496"/>
              <a:gd name="connsiteX1" fmla="*/ 63303 w 2626963"/>
              <a:gd name="connsiteY1" fmla="*/ 695354 h 1491496"/>
              <a:gd name="connsiteX2" fmla="*/ 269638 w 2626963"/>
              <a:gd name="connsiteY2" fmla="*/ 395427 h 1491496"/>
              <a:gd name="connsiteX3" fmla="*/ 789759 w 2626963"/>
              <a:gd name="connsiteY3" fmla="*/ 62216 h 1491496"/>
              <a:gd name="connsiteX4" fmla="*/ 1454603 w 2626963"/>
              <a:gd name="connsiteY4" fmla="*/ 55173 h 1491496"/>
              <a:gd name="connsiteX5" fmla="*/ 2131018 w 2626963"/>
              <a:gd name="connsiteY5" fmla="*/ 615843 h 1491496"/>
              <a:gd name="connsiteX6" fmla="*/ 2626963 w 2626963"/>
              <a:gd name="connsiteY6" fmla="*/ 1491496 h 1491496"/>
              <a:gd name="connsiteX0" fmla="*/ 0 w 2626963"/>
              <a:gd name="connsiteY0" fmla="*/ 840567 h 1491496"/>
              <a:gd name="connsiteX1" fmla="*/ 63303 w 2626963"/>
              <a:gd name="connsiteY1" fmla="*/ 695354 h 1491496"/>
              <a:gd name="connsiteX2" fmla="*/ 269638 w 2626963"/>
              <a:gd name="connsiteY2" fmla="*/ 395427 h 1491496"/>
              <a:gd name="connsiteX3" fmla="*/ 789759 w 2626963"/>
              <a:gd name="connsiteY3" fmla="*/ 62216 h 1491496"/>
              <a:gd name="connsiteX4" fmla="*/ 1454603 w 2626963"/>
              <a:gd name="connsiteY4" fmla="*/ 55173 h 1491496"/>
              <a:gd name="connsiteX5" fmla="*/ 2131018 w 2626963"/>
              <a:gd name="connsiteY5" fmla="*/ 615843 h 1491496"/>
              <a:gd name="connsiteX6" fmla="*/ 2626963 w 2626963"/>
              <a:gd name="connsiteY6" fmla="*/ 1491496 h 1491496"/>
              <a:gd name="connsiteX0" fmla="*/ 0 w 2626963"/>
              <a:gd name="connsiteY0" fmla="*/ 840567 h 1491496"/>
              <a:gd name="connsiteX1" fmla="*/ 63303 w 2626963"/>
              <a:gd name="connsiteY1" fmla="*/ 695354 h 1491496"/>
              <a:gd name="connsiteX2" fmla="*/ 279297 w 2626963"/>
              <a:gd name="connsiteY2" fmla="*/ 369669 h 1491496"/>
              <a:gd name="connsiteX3" fmla="*/ 789759 w 2626963"/>
              <a:gd name="connsiteY3" fmla="*/ 62216 h 1491496"/>
              <a:gd name="connsiteX4" fmla="*/ 1454603 w 2626963"/>
              <a:gd name="connsiteY4" fmla="*/ 55173 h 1491496"/>
              <a:gd name="connsiteX5" fmla="*/ 2131018 w 2626963"/>
              <a:gd name="connsiteY5" fmla="*/ 615843 h 1491496"/>
              <a:gd name="connsiteX6" fmla="*/ 2626963 w 2626963"/>
              <a:gd name="connsiteY6" fmla="*/ 1491496 h 1491496"/>
              <a:gd name="connsiteX0" fmla="*/ 0 w 2626963"/>
              <a:gd name="connsiteY0" fmla="*/ 840567 h 1491496"/>
              <a:gd name="connsiteX1" fmla="*/ 63303 w 2626963"/>
              <a:gd name="connsiteY1" fmla="*/ 695354 h 1491496"/>
              <a:gd name="connsiteX2" fmla="*/ 279297 w 2626963"/>
              <a:gd name="connsiteY2" fmla="*/ 369669 h 1491496"/>
              <a:gd name="connsiteX3" fmla="*/ 789759 w 2626963"/>
              <a:gd name="connsiteY3" fmla="*/ 62216 h 1491496"/>
              <a:gd name="connsiteX4" fmla="*/ 1454603 w 2626963"/>
              <a:gd name="connsiteY4" fmla="*/ 55173 h 1491496"/>
              <a:gd name="connsiteX5" fmla="*/ 2131018 w 2626963"/>
              <a:gd name="connsiteY5" fmla="*/ 615843 h 1491496"/>
              <a:gd name="connsiteX6" fmla="*/ 2626963 w 2626963"/>
              <a:gd name="connsiteY6" fmla="*/ 1491496 h 1491496"/>
              <a:gd name="connsiteX0" fmla="*/ 0 w 2626963"/>
              <a:gd name="connsiteY0" fmla="*/ 840567 h 1491496"/>
              <a:gd name="connsiteX1" fmla="*/ 47204 w 2626963"/>
              <a:gd name="connsiteY1" fmla="*/ 695354 h 1491496"/>
              <a:gd name="connsiteX2" fmla="*/ 279297 w 2626963"/>
              <a:gd name="connsiteY2" fmla="*/ 369669 h 1491496"/>
              <a:gd name="connsiteX3" fmla="*/ 789759 w 2626963"/>
              <a:gd name="connsiteY3" fmla="*/ 62216 h 1491496"/>
              <a:gd name="connsiteX4" fmla="*/ 1454603 w 2626963"/>
              <a:gd name="connsiteY4" fmla="*/ 55173 h 1491496"/>
              <a:gd name="connsiteX5" fmla="*/ 2131018 w 2626963"/>
              <a:gd name="connsiteY5" fmla="*/ 615843 h 1491496"/>
              <a:gd name="connsiteX6" fmla="*/ 2626963 w 2626963"/>
              <a:gd name="connsiteY6" fmla="*/ 1491496 h 1491496"/>
              <a:gd name="connsiteX0" fmla="*/ 0 w 2626963"/>
              <a:gd name="connsiteY0" fmla="*/ 840567 h 1491496"/>
              <a:gd name="connsiteX1" fmla="*/ 47204 w 2626963"/>
              <a:gd name="connsiteY1" fmla="*/ 695354 h 1491496"/>
              <a:gd name="connsiteX2" fmla="*/ 279297 w 2626963"/>
              <a:gd name="connsiteY2" fmla="*/ 369669 h 1491496"/>
              <a:gd name="connsiteX3" fmla="*/ 789759 w 2626963"/>
              <a:gd name="connsiteY3" fmla="*/ 62216 h 1491496"/>
              <a:gd name="connsiteX4" fmla="*/ 1454603 w 2626963"/>
              <a:gd name="connsiteY4" fmla="*/ 55173 h 1491496"/>
              <a:gd name="connsiteX5" fmla="*/ 2131018 w 2626963"/>
              <a:gd name="connsiteY5" fmla="*/ 615843 h 1491496"/>
              <a:gd name="connsiteX6" fmla="*/ 2626963 w 2626963"/>
              <a:gd name="connsiteY6" fmla="*/ 1491496 h 1491496"/>
              <a:gd name="connsiteX0" fmla="*/ 0 w 2626963"/>
              <a:gd name="connsiteY0" fmla="*/ 840567 h 1491496"/>
              <a:gd name="connsiteX1" fmla="*/ 47204 w 2626963"/>
              <a:gd name="connsiteY1" fmla="*/ 695354 h 1491496"/>
              <a:gd name="connsiteX2" fmla="*/ 279297 w 2626963"/>
              <a:gd name="connsiteY2" fmla="*/ 369669 h 1491496"/>
              <a:gd name="connsiteX3" fmla="*/ 789759 w 2626963"/>
              <a:gd name="connsiteY3" fmla="*/ 62216 h 1491496"/>
              <a:gd name="connsiteX4" fmla="*/ 1454603 w 2626963"/>
              <a:gd name="connsiteY4" fmla="*/ 55173 h 1491496"/>
              <a:gd name="connsiteX5" fmla="*/ 2131018 w 2626963"/>
              <a:gd name="connsiteY5" fmla="*/ 615843 h 1491496"/>
              <a:gd name="connsiteX6" fmla="*/ 2626963 w 2626963"/>
              <a:gd name="connsiteY6" fmla="*/ 1491496 h 1491496"/>
              <a:gd name="connsiteX0" fmla="*/ 0 w 2626963"/>
              <a:gd name="connsiteY0" fmla="*/ 840567 h 1491496"/>
              <a:gd name="connsiteX1" fmla="*/ 47204 w 2626963"/>
              <a:gd name="connsiteY1" fmla="*/ 695354 h 1491496"/>
              <a:gd name="connsiteX2" fmla="*/ 301835 w 2626963"/>
              <a:gd name="connsiteY2" fmla="*/ 318154 h 1491496"/>
              <a:gd name="connsiteX3" fmla="*/ 789759 w 2626963"/>
              <a:gd name="connsiteY3" fmla="*/ 62216 h 1491496"/>
              <a:gd name="connsiteX4" fmla="*/ 1454603 w 2626963"/>
              <a:gd name="connsiteY4" fmla="*/ 55173 h 1491496"/>
              <a:gd name="connsiteX5" fmla="*/ 2131018 w 2626963"/>
              <a:gd name="connsiteY5" fmla="*/ 615843 h 1491496"/>
              <a:gd name="connsiteX6" fmla="*/ 2626963 w 2626963"/>
              <a:gd name="connsiteY6" fmla="*/ 1491496 h 1491496"/>
              <a:gd name="connsiteX0" fmla="*/ 0 w 2626963"/>
              <a:gd name="connsiteY0" fmla="*/ 840567 h 1491496"/>
              <a:gd name="connsiteX1" fmla="*/ 47204 w 2626963"/>
              <a:gd name="connsiteY1" fmla="*/ 695354 h 1491496"/>
              <a:gd name="connsiteX2" fmla="*/ 301835 w 2626963"/>
              <a:gd name="connsiteY2" fmla="*/ 318154 h 1491496"/>
              <a:gd name="connsiteX3" fmla="*/ 789759 w 2626963"/>
              <a:gd name="connsiteY3" fmla="*/ 62216 h 1491496"/>
              <a:gd name="connsiteX4" fmla="*/ 1454603 w 2626963"/>
              <a:gd name="connsiteY4" fmla="*/ 55173 h 1491496"/>
              <a:gd name="connsiteX5" fmla="*/ 2131018 w 2626963"/>
              <a:gd name="connsiteY5" fmla="*/ 615843 h 1491496"/>
              <a:gd name="connsiteX6" fmla="*/ 2626963 w 2626963"/>
              <a:gd name="connsiteY6" fmla="*/ 1491496 h 1491496"/>
              <a:gd name="connsiteX0" fmla="*/ 0 w 2626963"/>
              <a:gd name="connsiteY0" fmla="*/ 840567 h 1491496"/>
              <a:gd name="connsiteX1" fmla="*/ 47204 w 2626963"/>
              <a:gd name="connsiteY1" fmla="*/ 695354 h 1491496"/>
              <a:gd name="connsiteX2" fmla="*/ 301835 w 2626963"/>
              <a:gd name="connsiteY2" fmla="*/ 318154 h 1491496"/>
              <a:gd name="connsiteX3" fmla="*/ 789759 w 2626963"/>
              <a:gd name="connsiteY3" fmla="*/ 62216 h 1491496"/>
              <a:gd name="connsiteX4" fmla="*/ 1454603 w 2626963"/>
              <a:gd name="connsiteY4" fmla="*/ 55173 h 1491496"/>
              <a:gd name="connsiteX5" fmla="*/ 2131018 w 2626963"/>
              <a:gd name="connsiteY5" fmla="*/ 615843 h 1491496"/>
              <a:gd name="connsiteX6" fmla="*/ 2626963 w 2626963"/>
              <a:gd name="connsiteY6" fmla="*/ 1491496 h 1491496"/>
              <a:gd name="connsiteX0" fmla="*/ 0 w 2626963"/>
              <a:gd name="connsiteY0" fmla="*/ 852036 h 1502965"/>
              <a:gd name="connsiteX1" fmla="*/ 47204 w 2626963"/>
              <a:gd name="connsiteY1" fmla="*/ 706823 h 1502965"/>
              <a:gd name="connsiteX2" fmla="*/ 301835 w 2626963"/>
              <a:gd name="connsiteY2" fmla="*/ 329623 h 1502965"/>
              <a:gd name="connsiteX3" fmla="*/ 764002 w 2626963"/>
              <a:gd name="connsiteY3" fmla="*/ 51147 h 1502965"/>
              <a:gd name="connsiteX4" fmla="*/ 1454603 w 2626963"/>
              <a:gd name="connsiteY4" fmla="*/ 66642 h 1502965"/>
              <a:gd name="connsiteX5" fmla="*/ 2131018 w 2626963"/>
              <a:gd name="connsiteY5" fmla="*/ 627312 h 1502965"/>
              <a:gd name="connsiteX6" fmla="*/ 2626963 w 2626963"/>
              <a:gd name="connsiteY6" fmla="*/ 1502965 h 1502965"/>
              <a:gd name="connsiteX0" fmla="*/ 0 w 2626963"/>
              <a:gd name="connsiteY0" fmla="*/ 852036 h 1502965"/>
              <a:gd name="connsiteX1" fmla="*/ 47204 w 2626963"/>
              <a:gd name="connsiteY1" fmla="*/ 706823 h 1502965"/>
              <a:gd name="connsiteX2" fmla="*/ 317933 w 2626963"/>
              <a:gd name="connsiteY2" fmla="*/ 336062 h 1502965"/>
              <a:gd name="connsiteX3" fmla="*/ 764002 w 2626963"/>
              <a:gd name="connsiteY3" fmla="*/ 51147 h 1502965"/>
              <a:gd name="connsiteX4" fmla="*/ 1454603 w 2626963"/>
              <a:gd name="connsiteY4" fmla="*/ 66642 h 1502965"/>
              <a:gd name="connsiteX5" fmla="*/ 2131018 w 2626963"/>
              <a:gd name="connsiteY5" fmla="*/ 627312 h 1502965"/>
              <a:gd name="connsiteX6" fmla="*/ 2626963 w 2626963"/>
              <a:gd name="connsiteY6" fmla="*/ 1502965 h 1502965"/>
              <a:gd name="connsiteX0" fmla="*/ 0 w 2587549"/>
              <a:gd name="connsiteY0" fmla="*/ 852036 h 1432021"/>
              <a:gd name="connsiteX1" fmla="*/ 47204 w 2587549"/>
              <a:gd name="connsiteY1" fmla="*/ 706823 h 1432021"/>
              <a:gd name="connsiteX2" fmla="*/ 317933 w 2587549"/>
              <a:gd name="connsiteY2" fmla="*/ 336062 h 1432021"/>
              <a:gd name="connsiteX3" fmla="*/ 764002 w 2587549"/>
              <a:gd name="connsiteY3" fmla="*/ 51147 h 1432021"/>
              <a:gd name="connsiteX4" fmla="*/ 1454603 w 2587549"/>
              <a:gd name="connsiteY4" fmla="*/ 66642 h 1432021"/>
              <a:gd name="connsiteX5" fmla="*/ 2131018 w 2587549"/>
              <a:gd name="connsiteY5" fmla="*/ 627312 h 1432021"/>
              <a:gd name="connsiteX6" fmla="*/ 2587549 w 2587549"/>
              <a:gd name="connsiteY6" fmla="*/ 1432021 h 1432021"/>
              <a:gd name="connsiteX0" fmla="*/ 0 w 2587549"/>
              <a:gd name="connsiteY0" fmla="*/ 850929 h 1430914"/>
              <a:gd name="connsiteX1" fmla="*/ 47204 w 2587549"/>
              <a:gd name="connsiteY1" fmla="*/ 705716 h 1430914"/>
              <a:gd name="connsiteX2" fmla="*/ 317933 w 2587549"/>
              <a:gd name="connsiteY2" fmla="*/ 334955 h 1430914"/>
              <a:gd name="connsiteX3" fmla="*/ 764002 w 2587549"/>
              <a:gd name="connsiteY3" fmla="*/ 50040 h 1430914"/>
              <a:gd name="connsiteX4" fmla="*/ 1454603 w 2587549"/>
              <a:gd name="connsiteY4" fmla="*/ 65535 h 1430914"/>
              <a:gd name="connsiteX5" fmla="*/ 2256976 w 2587549"/>
              <a:gd name="connsiteY5" fmla="*/ 608620 h 1430914"/>
              <a:gd name="connsiteX6" fmla="*/ 2587549 w 2587549"/>
              <a:gd name="connsiteY6" fmla="*/ 1430914 h 1430914"/>
              <a:gd name="connsiteX0" fmla="*/ 0 w 2587549"/>
              <a:gd name="connsiteY0" fmla="*/ 910341 h 1490326"/>
              <a:gd name="connsiteX1" fmla="*/ 47204 w 2587549"/>
              <a:gd name="connsiteY1" fmla="*/ 765128 h 1490326"/>
              <a:gd name="connsiteX2" fmla="*/ 317933 w 2587549"/>
              <a:gd name="connsiteY2" fmla="*/ 394367 h 1490326"/>
              <a:gd name="connsiteX3" fmla="*/ 764002 w 2587549"/>
              <a:gd name="connsiteY3" fmla="*/ 109452 h 1490326"/>
              <a:gd name="connsiteX4" fmla="*/ 1751501 w 2587549"/>
              <a:gd name="connsiteY4" fmla="*/ 37024 h 1490326"/>
              <a:gd name="connsiteX5" fmla="*/ 2256976 w 2587549"/>
              <a:gd name="connsiteY5" fmla="*/ 668032 h 1490326"/>
              <a:gd name="connsiteX6" fmla="*/ 2587549 w 2587549"/>
              <a:gd name="connsiteY6" fmla="*/ 1490326 h 1490326"/>
              <a:gd name="connsiteX0" fmla="*/ 0 w 2587549"/>
              <a:gd name="connsiteY0" fmla="*/ 917469 h 1497454"/>
              <a:gd name="connsiteX1" fmla="*/ 47204 w 2587549"/>
              <a:gd name="connsiteY1" fmla="*/ 772256 h 1497454"/>
              <a:gd name="connsiteX2" fmla="*/ 317933 w 2587549"/>
              <a:gd name="connsiteY2" fmla="*/ 401495 h 1497454"/>
              <a:gd name="connsiteX3" fmla="*/ 764002 w 2587549"/>
              <a:gd name="connsiteY3" fmla="*/ 116580 h 1497454"/>
              <a:gd name="connsiteX4" fmla="*/ 1571563 w 2587549"/>
              <a:gd name="connsiteY4" fmla="*/ 35359 h 1497454"/>
              <a:gd name="connsiteX5" fmla="*/ 2256976 w 2587549"/>
              <a:gd name="connsiteY5" fmla="*/ 675160 h 1497454"/>
              <a:gd name="connsiteX6" fmla="*/ 2587549 w 2587549"/>
              <a:gd name="connsiteY6" fmla="*/ 1497454 h 1497454"/>
              <a:gd name="connsiteX0" fmla="*/ 0 w 2587549"/>
              <a:gd name="connsiteY0" fmla="*/ 915313 h 1495298"/>
              <a:gd name="connsiteX1" fmla="*/ 47204 w 2587549"/>
              <a:gd name="connsiteY1" fmla="*/ 770100 h 1495298"/>
              <a:gd name="connsiteX2" fmla="*/ 317933 w 2587549"/>
              <a:gd name="connsiteY2" fmla="*/ 399339 h 1495298"/>
              <a:gd name="connsiteX3" fmla="*/ 997921 w 2587549"/>
              <a:gd name="connsiteY3" fmla="*/ 123216 h 1495298"/>
              <a:gd name="connsiteX4" fmla="*/ 1571563 w 2587549"/>
              <a:gd name="connsiteY4" fmla="*/ 33203 h 1495298"/>
              <a:gd name="connsiteX5" fmla="*/ 2256976 w 2587549"/>
              <a:gd name="connsiteY5" fmla="*/ 673004 h 1495298"/>
              <a:gd name="connsiteX6" fmla="*/ 2587549 w 2587549"/>
              <a:gd name="connsiteY6" fmla="*/ 1495298 h 1495298"/>
              <a:gd name="connsiteX0" fmla="*/ 0 w 2587549"/>
              <a:gd name="connsiteY0" fmla="*/ 915313 h 1495298"/>
              <a:gd name="connsiteX1" fmla="*/ 47204 w 2587549"/>
              <a:gd name="connsiteY1" fmla="*/ 770100 h 1495298"/>
              <a:gd name="connsiteX2" fmla="*/ 389909 w 2587549"/>
              <a:gd name="connsiteY2" fmla="*/ 496054 h 1495298"/>
              <a:gd name="connsiteX3" fmla="*/ 997921 w 2587549"/>
              <a:gd name="connsiteY3" fmla="*/ 123216 h 1495298"/>
              <a:gd name="connsiteX4" fmla="*/ 1571563 w 2587549"/>
              <a:gd name="connsiteY4" fmla="*/ 33203 h 1495298"/>
              <a:gd name="connsiteX5" fmla="*/ 2256976 w 2587549"/>
              <a:gd name="connsiteY5" fmla="*/ 673004 h 1495298"/>
              <a:gd name="connsiteX6" fmla="*/ 2587549 w 2587549"/>
              <a:gd name="connsiteY6" fmla="*/ 1495298 h 1495298"/>
              <a:gd name="connsiteX0" fmla="*/ 0 w 2587549"/>
              <a:gd name="connsiteY0" fmla="*/ 915313 h 1495298"/>
              <a:gd name="connsiteX1" fmla="*/ 146171 w 2587549"/>
              <a:gd name="connsiteY1" fmla="*/ 770100 h 1495298"/>
              <a:gd name="connsiteX2" fmla="*/ 389909 w 2587549"/>
              <a:gd name="connsiteY2" fmla="*/ 496054 h 1495298"/>
              <a:gd name="connsiteX3" fmla="*/ 997921 w 2587549"/>
              <a:gd name="connsiteY3" fmla="*/ 123216 h 1495298"/>
              <a:gd name="connsiteX4" fmla="*/ 1571563 w 2587549"/>
              <a:gd name="connsiteY4" fmla="*/ 33203 h 1495298"/>
              <a:gd name="connsiteX5" fmla="*/ 2256976 w 2587549"/>
              <a:gd name="connsiteY5" fmla="*/ 673004 h 1495298"/>
              <a:gd name="connsiteX6" fmla="*/ 2587549 w 2587549"/>
              <a:gd name="connsiteY6" fmla="*/ 1495298 h 1495298"/>
              <a:gd name="connsiteX0" fmla="*/ 0 w 2587549"/>
              <a:gd name="connsiteY0" fmla="*/ 915313 h 1495298"/>
              <a:gd name="connsiteX1" fmla="*/ 146171 w 2587549"/>
              <a:gd name="connsiteY1" fmla="*/ 770100 h 1495298"/>
              <a:gd name="connsiteX2" fmla="*/ 389909 w 2587549"/>
              <a:gd name="connsiteY2" fmla="*/ 496054 h 1495298"/>
              <a:gd name="connsiteX3" fmla="*/ 997921 w 2587549"/>
              <a:gd name="connsiteY3" fmla="*/ 123216 h 1495298"/>
              <a:gd name="connsiteX4" fmla="*/ 1571563 w 2587549"/>
              <a:gd name="connsiteY4" fmla="*/ 33203 h 1495298"/>
              <a:gd name="connsiteX5" fmla="*/ 2256976 w 2587549"/>
              <a:gd name="connsiteY5" fmla="*/ 673004 h 1495298"/>
              <a:gd name="connsiteX6" fmla="*/ 2587549 w 2587549"/>
              <a:gd name="connsiteY6" fmla="*/ 1495298 h 1495298"/>
              <a:gd name="connsiteX0" fmla="*/ 0 w 2587549"/>
              <a:gd name="connsiteY0" fmla="*/ 924881 h 1504866"/>
              <a:gd name="connsiteX1" fmla="*/ 146171 w 2587549"/>
              <a:gd name="connsiteY1" fmla="*/ 779668 h 1504866"/>
              <a:gd name="connsiteX2" fmla="*/ 389909 w 2587549"/>
              <a:gd name="connsiteY2" fmla="*/ 505622 h 1504866"/>
              <a:gd name="connsiteX3" fmla="*/ 997921 w 2587549"/>
              <a:gd name="connsiteY3" fmla="*/ 97615 h 1504866"/>
              <a:gd name="connsiteX4" fmla="*/ 1571563 w 2587549"/>
              <a:gd name="connsiteY4" fmla="*/ 42771 h 1504866"/>
              <a:gd name="connsiteX5" fmla="*/ 2256976 w 2587549"/>
              <a:gd name="connsiteY5" fmla="*/ 682572 h 1504866"/>
              <a:gd name="connsiteX6" fmla="*/ 2587549 w 2587549"/>
              <a:gd name="connsiteY6" fmla="*/ 1504866 h 1504866"/>
              <a:gd name="connsiteX0" fmla="*/ 0 w 2587549"/>
              <a:gd name="connsiteY0" fmla="*/ 924881 h 1504866"/>
              <a:gd name="connsiteX1" fmla="*/ 146171 w 2587549"/>
              <a:gd name="connsiteY1" fmla="*/ 726914 h 1504866"/>
              <a:gd name="connsiteX2" fmla="*/ 389909 w 2587549"/>
              <a:gd name="connsiteY2" fmla="*/ 505622 h 1504866"/>
              <a:gd name="connsiteX3" fmla="*/ 997921 w 2587549"/>
              <a:gd name="connsiteY3" fmla="*/ 97615 h 1504866"/>
              <a:gd name="connsiteX4" fmla="*/ 1571563 w 2587549"/>
              <a:gd name="connsiteY4" fmla="*/ 42771 h 1504866"/>
              <a:gd name="connsiteX5" fmla="*/ 2256976 w 2587549"/>
              <a:gd name="connsiteY5" fmla="*/ 682572 h 1504866"/>
              <a:gd name="connsiteX6" fmla="*/ 2587549 w 2587549"/>
              <a:gd name="connsiteY6" fmla="*/ 1504866 h 1504866"/>
              <a:gd name="connsiteX0" fmla="*/ 0 w 2587549"/>
              <a:gd name="connsiteY0" fmla="*/ 924881 h 1504866"/>
              <a:gd name="connsiteX1" fmla="*/ 146171 w 2587549"/>
              <a:gd name="connsiteY1" fmla="*/ 726914 h 1504866"/>
              <a:gd name="connsiteX2" fmla="*/ 470881 w 2587549"/>
              <a:gd name="connsiteY2" fmla="*/ 417699 h 1504866"/>
              <a:gd name="connsiteX3" fmla="*/ 997921 w 2587549"/>
              <a:gd name="connsiteY3" fmla="*/ 97615 h 1504866"/>
              <a:gd name="connsiteX4" fmla="*/ 1571563 w 2587549"/>
              <a:gd name="connsiteY4" fmla="*/ 42771 h 1504866"/>
              <a:gd name="connsiteX5" fmla="*/ 2256976 w 2587549"/>
              <a:gd name="connsiteY5" fmla="*/ 682572 h 1504866"/>
              <a:gd name="connsiteX6" fmla="*/ 2587549 w 2587549"/>
              <a:gd name="connsiteY6" fmla="*/ 1504866 h 1504866"/>
              <a:gd name="connsiteX0" fmla="*/ 0 w 2587549"/>
              <a:gd name="connsiteY0" fmla="*/ 924881 h 1504866"/>
              <a:gd name="connsiteX1" fmla="*/ 146171 w 2587549"/>
              <a:gd name="connsiteY1" fmla="*/ 726914 h 1504866"/>
              <a:gd name="connsiteX2" fmla="*/ 470881 w 2587549"/>
              <a:gd name="connsiteY2" fmla="*/ 417699 h 1504866"/>
              <a:gd name="connsiteX3" fmla="*/ 997921 w 2587549"/>
              <a:gd name="connsiteY3" fmla="*/ 97615 h 1504866"/>
              <a:gd name="connsiteX4" fmla="*/ 1571563 w 2587549"/>
              <a:gd name="connsiteY4" fmla="*/ 42771 h 1504866"/>
              <a:gd name="connsiteX5" fmla="*/ 2256976 w 2587549"/>
              <a:gd name="connsiteY5" fmla="*/ 682572 h 1504866"/>
              <a:gd name="connsiteX6" fmla="*/ 2587549 w 2587549"/>
              <a:gd name="connsiteY6" fmla="*/ 1504866 h 1504866"/>
              <a:gd name="connsiteX0" fmla="*/ 0 w 2587549"/>
              <a:gd name="connsiteY0" fmla="*/ 911851 h 1491836"/>
              <a:gd name="connsiteX1" fmla="*/ 146171 w 2587549"/>
              <a:gd name="connsiteY1" fmla="*/ 713884 h 1491836"/>
              <a:gd name="connsiteX2" fmla="*/ 470881 w 2587549"/>
              <a:gd name="connsiteY2" fmla="*/ 404669 h 1491836"/>
              <a:gd name="connsiteX3" fmla="*/ 997921 w 2587549"/>
              <a:gd name="connsiteY3" fmla="*/ 84585 h 1491836"/>
              <a:gd name="connsiteX4" fmla="*/ 1688523 w 2587549"/>
              <a:gd name="connsiteY4" fmla="*/ 47325 h 1491836"/>
              <a:gd name="connsiteX5" fmla="*/ 2256976 w 2587549"/>
              <a:gd name="connsiteY5" fmla="*/ 669542 h 1491836"/>
              <a:gd name="connsiteX6" fmla="*/ 2587549 w 2587549"/>
              <a:gd name="connsiteY6" fmla="*/ 1491836 h 1491836"/>
              <a:gd name="connsiteX0" fmla="*/ 0 w 2587549"/>
              <a:gd name="connsiteY0" fmla="*/ 915750 h 1495735"/>
              <a:gd name="connsiteX1" fmla="*/ 146171 w 2587549"/>
              <a:gd name="connsiteY1" fmla="*/ 717783 h 1495735"/>
              <a:gd name="connsiteX2" fmla="*/ 470881 w 2587549"/>
              <a:gd name="connsiteY2" fmla="*/ 408568 h 1495735"/>
              <a:gd name="connsiteX3" fmla="*/ 997921 w 2587549"/>
              <a:gd name="connsiteY3" fmla="*/ 88484 h 1495735"/>
              <a:gd name="connsiteX4" fmla="*/ 1688523 w 2587549"/>
              <a:gd name="connsiteY4" fmla="*/ 51224 h 1495735"/>
              <a:gd name="connsiteX5" fmla="*/ 2256977 w 2587549"/>
              <a:gd name="connsiteY5" fmla="*/ 726195 h 1495735"/>
              <a:gd name="connsiteX6" fmla="*/ 2587549 w 2587549"/>
              <a:gd name="connsiteY6" fmla="*/ 1495735 h 1495735"/>
              <a:gd name="connsiteX0" fmla="*/ 0 w 2587549"/>
              <a:gd name="connsiteY0" fmla="*/ 909251 h 1489236"/>
              <a:gd name="connsiteX1" fmla="*/ 146171 w 2587549"/>
              <a:gd name="connsiteY1" fmla="*/ 711284 h 1489236"/>
              <a:gd name="connsiteX2" fmla="*/ 470881 w 2587549"/>
              <a:gd name="connsiteY2" fmla="*/ 402069 h 1489236"/>
              <a:gd name="connsiteX3" fmla="*/ 997921 w 2587549"/>
              <a:gd name="connsiteY3" fmla="*/ 81985 h 1489236"/>
              <a:gd name="connsiteX4" fmla="*/ 1688523 w 2587549"/>
              <a:gd name="connsiteY4" fmla="*/ 44725 h 1489236"/>
              <a:gd name="connsiteX5" fmla="*/ 2256977 w 2587549"/>
              <a:gd name="connsiteY5" fmla="*/ 631773 h 1489236"/>
              <a:gd name="connsiteX6" fmla="*/ 2587549 w 2587549"/>
              <a:gd name="connsiteY6" fmla="*/ 1489236 h 1489236"/>
              <a:gd name="connsiteX0" fmla="*/ 0 w 2587549"/>
              <a:gd name="connsiteY0" fmla="*/ 909251 h 1489236"/>
              <a:gd name="connsiteX1" fmla="*/ 146171 w 2587549"/>
              <a:gd name="connsiteY1" fmla="*/ 711284 h 1489236"/>
              <a:gd name="connsiteX2" fmla="*/ 470881 w 2587549"/>
              <a:gd name="connsiteY2" fmla="*/ 402069 h 1489236"/>
              <a:gd name="connsiteX3" fmla="*/ 997921 w 2587549"/>
              <a:gd name="connsiteY3" fmla="*/ 81985 h 1489236"/>
              <a:gd name="connsiteX4" fmla="*/ 1688523 w 2587549"/>
              <a:gd name="connsiteY4" fmla="*/ 44725 h 1489236"/>
              <a:gd name="connsiteX5" fmla="*/ 2256977 w 2587549"/>
              <a:gd name="connsiteY5" fmla="*/ 631773 h 1489236"/>
              <a:gd name="connsiteX6" fmla="*/ 2587549 w 2587549"/>
              <a:gd name="connsiteY6" fmla="*/ 1489236 h 1489236"/>
              <a:gd name="connsiteX0" fmla="*/ 0 w 2587549"/>
              <a:gd name="connsiteY0" fmla="*/ 909251 h 1489236"/>
              <a:gd name="connsiteX1" fmla="*/ 146171 w 2587549"/>
              <a:gd name="connsiteY1" fmla="*/ 711284 h 1489236"/>
              <a:gd name="connsiteX2" fmla="*/ 470881 w 2587549"/>
              <a:gd name="connsiteY2" fmla="*/ 402069 h 1489236"/>
              <a:gd name="connsiteX3" fmla="*/ 997921 w 2587549"/>
              <a:gd name="connsiteY3" fmla="*/ 81985 h 1489236"/>
              <a:gd name="connsiteX4" fmla="*/ 1688523 w 2587549"/>
              <a:gd name="connsiteY4" fmla="*/ 44725 h 1489236"/>
              <a:gd name="connsiteX5" fmla="*/ 2256977 w 2587549"/>
              <a:gd name="connsiteY5" fmla="*/ 631773 h 1489236"/>
              <a:gd name="connsiteX6" fmla="*/ 2587549 w 2587549"/>
              <a:gd name="connsiteY6" fmla="*/ 1489236 h 1489236"/>
              <a:gd name="connsiteX0" fmla="*/ 0 w 2587549"/>
              <a:gd name="connsiteY0" fmla="*/ 909251 h 1489236"/>
              <a:gd name="connsiteX1" fmla="*/ 146171 w 2587549"/>
              <a:gd name="connsiteY1" fmla="*/ 711284 h 1489236"/>
              <a:gd name="connsiteX2" fmla="*/ 461883 w 2587549"/>
              <a:gd name="connsiteY2" fmla="*/ 384485 h 1489236"/>
              <a:gd name="connsiteX3" fmla="*/ 997921 w 2587549"/>
              <a:gd name="connsiteY3" fmla="*/ 81985 h 1489236"/>
              <a:gd name="connsiteX4" fmla="*/ 1688523 w 2587549"/>
              <a:gd name="connsiteY4" fmla="*/ 44725 h 1489236"/>
              <a:gd name="connsiteX5" fmla="*/ 2256977 w 2587549"/>
              <a:gd name="connsiteY5" fmla="*/ 631773 h 1489236"/>
              <a:gd name="connsiteX6" fmla="*/ 2587549 w 2587549"/>
              <a:gd name="connsiteY6" fmla="*/ 1489236 h 1489236"/>
              <a:gd name="connsiteX0" fmla="*/ 0 w 2579043"/>
              <a:gd name="connsiteY0" fmla="*/ 909251 h 1464298"/>
              <a:gd name="connsiteX1" fmla="*/ 146171 w 2579043"/>
              <a:gd name="connsiteY1" fmla="*/ 711284 h 1464298"/>
              <a:gd name="connsiteX2" fmla="*/ 461883 w 2579043"/>
              <a:gd name="connsiteY2" fmla="*/ 384485 h 1464298"/>
              <a:gd name="connsiteX3" fmla="*/ 997921 w 2579043"/>
              <a:gd name="connsiteY3" fmla="*/ 81985 h 1464298"/>
              <a:gd name="connsiteX4" fmla="*/ 1688523 w 2579043"/>
              <a:gd name="connsiteY4" fmla="*/ 44725 h 1464298"/>
              <a:gd name="connsiteX5" fmla="*/ 2256977 w 2579043"/>
              <a:gd name="connsiteY5" fmla="*/ 631773 h 1464298"/>
              <a:gd name="connsiteX6" fmla="*/ 2579043 w 2579043"/>
              <a:gd name="connsiteY6" fmla="*/ 1464298 h 1464298"/>
              <a:gd name="connsiteX0" fmla="*/ 0 w 2562030"/>
              <a:gd name="connsiteY0" fmla="*/ 909251 h 1476767"/>
              <a:gd name="connsiteX1" fmla="*/ 146171 w 2562030"/>
              <a:gd name="connsiteY1" fmla="*/ 711284 h 1476767"/>
              <a:gd name="connsiteX2" fmla="*/ 461883 w 2562030"/>
              <a:gd name="connsiteY2" fmla="*/ 384485 h 1476767"/>
              <a:gd name="connsiteX3" fmla="*/ 997921 w 2562030"/>
              <a:gd name="connsiteY3" fmla="*/ 81985 h 1476767"/>
              <a:gd name="connsiteX4" fmla="*/ 1688523 w 2562030"/>
              <a:gd name="connsiteY4" fmla="*/ 44725 h 1476767"/>
              <a:gd name="connsiteX5" fmla="*/ 2256977 w 2562030"/>
              <a:gd name="connsiteY5" fmla="*/ 631773 h 1476767"/>
              <a:gd name="connsiteX6" fmla="*/ 2562030 w 2562030"/>
              <a:gd name="connsiteY6" fmla="*/ 1476767 h 1476767"/>
              <a:gd name="connsiteX0" fmla="*/ 0 w 2562030"/>
              <a:gd name="connsiteY0" fmla="*/ 907101 h 1474617"/>
              <a:gd name="connsiteX1" fmla="*/ 146171 w 2562030"/>
              <a:gd name="connsiteY1" fmla="*/ 709134 h 1474617"/>
              <a:gd name="connsiteX2" fmla="*/ 461883 w 2562030"/>
              <a:gd name="connsiteY2" fmla="*/ 382335 h 1474617"/>
              <a:gd name="connsiteX3" fmla="*/ 997921 w 2562030"/>
              <a:gd name="connsiteY3" fmla="*/ 79835 h 1474617"/>
              <a:gd name="connsiteX4" fmla="*/ 1688523 w 2562030"/>
              <a:gd name="connsiteY4" fmla="*/ 42575 h 1474617"/>
              <a:gd name="connsiteX5" fmla="*/ 2256977 w 2562030"/>
              <a:gd name="connsiteY5" fmla="*/ 600528 h 1474617"/>
              <a:gd name="connsiteX6" fmla="*/ 2562030 w 2562030"/>
              <a:gd name="connsiteY6" fmla="*/ 1474617 h 1474617"/>
              <a:gd name="connsiteX0" fmla="*/ 0 w 2562030"/>
              <a:gd name="connsiteY0" fmla="*/ 907101 h 1474617"/>
              <a:gd name="connsiteX1" fmla="*/ 146171 w 2562030"/>
              <a:gd name="connsiteY1" fmla="*/ 709134 h 1474617"/>
              <a:gd name="connsiteX2" fmla="*/ 461883 w 2562030"/>
              <a:gd name="connsiteY2" fmla="*/ 382335 h 1474617"/>
              <a:gd name="connsiteX3" fmla="*/ 997921 w 2562030"/>
              <a:gd name="connsiteY3" fmla="*/ 79835 h 1474617"/>
              <a:gd name="connsiteX4" fmla="*/ 1731054 w 2562030"/>
              <a:gd name="connsiteY4" fmla="*/ 42575 h 1474617"/>
              <a:gd name="connsiteX5" fmla="*/ 2256977 w 2562030"/>
              <a:gd name="connsiteY5" fmla="*/ 600528 h 1474617"/>
              <a:gd name="connsiteX6" fmla="*/ 2562030 w 2562030"/>
              <a:gd name="connsiteY6" fmla="*/ 1474617 h 1474617"/>
              <a:gd name="connsiteX0" fmla="*/ 0 w 2562030"/>
              <a:gd name="connsiteY0" fmla="*/ 913149 h 1480665"/>
              <a:gd name="connsiteX1" fmla="*/ 146171 w 2562030"/>
              <a:gd name="connsiteY1" fmla="*/ 715182 h 1480665"/>
              <a:gd name="connsiteX2" fmla="*/ 461883 w 2562030"/>
              <a:gd name="connsiteY2" fmla="*/ 388383 h 1480665"/>
              <a:gd name="connsiteX3" fmla="*/ 997921 w 2562030"/>
              <a:gd name="connsiteY3" fmla="*/ 85883 h 1480665"/>
              <a:gd name="connsiteX4" fmla="*/ 1726801 w 2562030"/>
              <a:gd name="connsiteY4" fmla="*/ 40310 h 1480665"/>
              <a:gd name="connsiteX5" fmla="*/ 2256977 w 2562030"/>
              <a:gd name="connsiteY5" fmla="*/ 606576 h 1480665"/>
              <a:gd name="connsiteX6" fmla="*/ 2562030 w 2562030"/>
              <a:gd name="connsiteY6" fmla="*/ 1480665 h 1480665"/>
              <a:gd name="connsiteX0" fmla="*/ 0 w 2562030"/>
              <a:gd name="connsiteY0" fmla="*/ 913149 h 1480665"/>
              <a:gd name="connsiteX1" fmla="*/ 146171 w 2562030"/>
              <a:gd name="connsiteY1" fmla="*/ 715182 h 1480665"/>
              <a:gd name="connsiteX2" fmla="*/ 461883 w 2562030"/>
              <a:gd name="connsiteY2" fmla="*/ 388383 h 1480665"/>
              <a:gd name="connsiteX3" fmla="*/ 997921 w 2562030"/>
              <a:gd name="connsiteY3" fmla="*/ 85883 h 1480665"/>
              <a:gd name="connsiteX4" fmla="*/ 1726801 w 2562030"/>
              <a:gd name="connsiteY4" fmla="*/ 40310 h 1480665"/>
              <a:gd name="connsiteX5" fmla="*/ 2256977 w 2562030"/>
              <a:gd name="connsiteY5" fmla="*/ 606576 h 1480665"/>
              <a:gd name="connsiteX6" fmla="*/ 2562030 w 2562030"/>
              <a:gd name="connsiteY6" fmla="*/ 1480665 h 1480665"/>
              <a:gd name="connsiteX0" fmla="*/ 0 w 2562030"/>
              <a:gd name="connsiteY0" fmla="*/ 913149 h 1480665"/>
              <a:gd name="connsiteX1" fmla="*/ 146171 w 2562030"/>
              <a:gd name="connsiteY1" fmla="*/ 715182 h 1480665"/>
              <a:gd name="connsiteX2" fmla="*/ 461883 w 2562030"/>
              <a:gd name="connsiteY2" fmla="*/ 388383 h 1480665"/>
              <a:gd name="connsiteX3" fmla="*/ 997921 w 2562030"/>
              <a:gd name="connsiteY3" fmla="*/ 85883 h 1480665"/>
              <a:gd name="connsiteX4" fmla="*/ 1726801 w 2562030"/>
              <a:gd name="connsiteY4" fmla="*/ 40310 h 1480665"/>
              <a:gd name="connsiteX5" fmla="*/ 2256977 w 2562030"/>
              <a:gd name="connsiteY5" fmla="*/ 606576 h 1480665"/>
              <a:gd name="connsiteX6" fmla="*/ 2562030 w 2562030"/>
              <a:gd name="connsiteY6" fmla="*/ 1480665 h 1480665"/>
              <a:gd name="connsiteX0" fmla="*/ 0 w 2562030"/>
              <a:gd name="connsiteY0" fmla="*/ 913149 h 1480665"/>
              <a:gd name="connsiteX1" fmla="*/ 146171 w 2562030"/>
              <a:gd name="connsiteY1" fmla="*/ 715182 h 1480665"/>
              <a:gd name="connsiteX2" fmla="*/ 461883 w 2562030"/>
              <a:gd name="connsiteY2" fmla="*/ 388383 h 1480665"/>
              <a:gd name="connsiteX3" fmla="*/ 997921 w 2562030"/>
              <a:gd name="connsiteY3" fmla="*/ 85883 h 1480665"/>
              <a:gd name="connsiteX4" fmla="*/ 1726801 w 2562030"/>
              <a:gd name="connsiteY4" fmla="*/ 40310 h 1480665"/>
              <a:gd name="connsiteX5" fmla="*/ 2256977 w 2562030"/>
              <a:gd name="connsiteY5" fmla="*/ 606576 h 1480665"/>
              <a:gd name="connsiteX6" fmla="*/ 2562030 w 2562030"/>
              <a:gd name="connsiteY6" fmla="*/ 1480665 h 1480665"/>
              <a:gd name="connsiteX0" fmla="*/ 0 w 2562030"/>
              <a:gd name="connsiteY0" fmla="*/ 913149 h 1480665"/>
              <a:gd name="connsiteX1" fmla="*/ 146171 w 2562030"/>
              <a:gd name="connsiteY1" fmla="*/ 715182 h 1480665"/>
              <a:gd name="connsiteX2" fmla="*/ 461883 w 2562030"/>
              <a:gd name="connsiteY2" fmla="*/ 388383 h 1480665"/>
              <a:gd name="connsiteX3" fmla="*/ 997921 w 2562030"/>
              <a:gd name="connsiteY3" fmla="*/ 85883 h 1480665"/>
              <a:gd name="connsiteX4" fmla="*/ 1726801 w 2562030"/>
              <a:gd name="connsiteY4" fmla="*/ 40310 h 1480665"/>
              <a:gd name="connsiteX5" fmla="*/ 2256977 w 2562030"/>
              <a:gd name="connsiteY5" fmla="*/ 606576 h 1480665"/>
              <a:gd name="connsiteX6" fmla="*/ 2562030 w 2562030"/>
              <a:gd name="connsiteY6" fmla="*/ 1480665 h 1480665"/>
              <a:gd name="connsiteX0" fmla="*/ 0 w 2545011"/>
              <a:gd name="connsiteY0" fmla="*/ 913149 h 1451571"/>
              <a:gd name="connsiteX1" fmla="*/ 146171 w 2545011"/>
              <a:gd name="connsiteY1" fmla="*/ 715182 h 1451571"/>
              <a:gd name="connsiteX2" fmla="*/ 461883 w 2545011"/>
              <a:gd name="connsiteY2" fmla="*/ 388383 h 1451571"/>
              <a:gd name="connsiteX3" fmla="*/ 997921 w 2545011"/>
              <a:gd name="connsiteY3" fmla="*/ 85883 h 1451571"/>
              <a:gd name="connsiteX4" fmla="*/ 1726801 w 2545011"/>
              <a:gd name="connsiteY4" fmla="*/ 40310 h 1451571"/>
              <a:gd name="connsiteX5" fmla="*/ 2256977 w 2545011"/>
              <a:gd name="connsiteY5" fmla="*/ 606576 h 1451571"/>
              <a:gd name="connsiteX6" fmla="*/ 2545011 w 2545011"/>
              <a:gd name="connsiteY6" fmla="*/ 1451571 h 1451571"/>
              <a:gd name="connsiteX0" fmla="*/ 0 w 2545011"/>
              <a:gd name="connsiteY0" fmla="*/ 911611 h 1450033"/>
              <a:gd name="connsiteX1" fmla="*/ 146171 w 2545011"/>
              <a:gd name="connsiteY1" fmla="*/ 713644 h 1450033"/>
              <a:gd name="connsiteX2" fmla="*/ 461883 w 2545011"/>
              <a:gd name="connsiteY2" fmla="*/ 386845 h 1450033"/>
              <a:gd name="connsiteX3" fmla="*/ 997921 w 2545011"/>
              <a:gd name="connsiteY3" fmla="*/ 84345 h 1450033"/>
              <a:gd name="connsiteX4" fmla="*/ 1726801 w 2545011"/>
              <a:gd name="connsiteY4" fmla="*/ 38772 h 1450033"/>
              <a:gd name="connsiteX5" fmla="*/ 2256977 w 2545011"/>
              <a:gd name="connsiteY5" fmla="*/ 584257 h 1450033"/>
              <a:gd name="connsiteX6" fmla="*/ 2545011 w 2545011"/>
              <a:gd name="connsiteY6" fmla="*/ 1450033 h 1450033"/>
              <a:gd name="connsiteX0" fmla="*/ 0 w 2545011"/>
              <a:gd name="connsiteY0" fmla="*/ 917863 h 1456285"/>
              <a:gd name="connsiteX1" fmla="*/ 146171 w 2545011"/>
              <a:gd name="connsiteY1" fmla="*/ 719896 h 1456285"/>
              <a:gd name="connsiteX2" fmla="*/ 461883 w 2545011"/>
              <a:gd name="connsiteY2" fmla="*/ 393097 h 1456285"/>
              <a:gd name="connsiteX3" fmla="*/ 997921 w 2545011"/>
              <a:gd name="connsiteY3" fmla="*/ 90597 h 1456285"/>
              <a:gd name="connsiteX4" fmla="*/ 1756583 w 2545011"/>
              <a:gd name="connsiteY4" fmla="*/ 36711 h 1456285"/>
              <a:gd name="connsiteX5" fmla="*/ 2256977 w 2545011"/>
              <a:gd name="connsiteY5" fmla="*/ 590509 h 1456285"/>
              <a:gd name="connsiteX6" fmla="*/ 2545011 w 2545011"/>
              <a:gd name="connsiteY6" fmla="*/ 1456285 h 1456285"/>
              <a:gd name="connsiteX0" fmla="*/ 0 w 2545011"/>
              <a:gd name="connsiteY0" fmla="*/ 920538 h 1458960"/>
              <a:gd name="connsiteX1" fmla="*/ 146171 w 2545011"/>
              <a:gd name="connsiteY1" fmla="*/ 722571 h 1458960"/>
              <a:gd name="connsiteX2" fmla="*/ 461883 w 2545011"/>
              <a:gd name="connsiteY2" fmla="*/ 395772 h 1458960"/>
              <a:gd name="connsiteX3" fmla="*/ 989411 w 2545011"/>
              <a:gd name="connsiteY3" fmla="*/ 84959 h 1458960"/>
              <a:gd name="connsiteX4" fmla="*/ 1756583 w 2545011"/>
              <a:gd name="connsiteY4" fmla="*/ 39386 h 1458960"/>
              <a:gd name="connsiteX5" fmla="*/ 2256977 w 2545011"/>
              <a:gd name="connsiteY5" fmla="*/ 593184 h 1458960"/>
              <a:gd name="connsiteX6" fmla="*/ 2545011 w 2545011"/>
              <a:gd name="connsiteY6" fmla="*/ 1458960 h 1458960"/>
              <a:gd name="connsiteX0" fmla="*/ 0 w 2545011"/>
              <a:gd name="connsiteY0" fmla="*/ 926791 h 1465213"/>
              <a:gd name="connsiteX1" fmla="*/ 146171 w 2545011"/>
              <a:gd name="connsiteY1" fmla="*/ 728824 h 1465213"/>
              <a:gd name="connsiteX2" fmla="*/ 461883 w 2545011"/>
              <a:gd name="connsiteY2" fmla="*/ 402025 h 1465213"/>
              <a:gd name="connsiteX3" fmla="*/ 989411 w 2545011"/>
              <a:gd name="connsiteY3" fmla="*/ 91212 h 1465213"/>
              <a:gd name="connsiteX4" fmla="*/ 1735311 w 2545011"/>
              <a:gd name="connsiteY4" fmla="*/ 37326 h 1465213"/>
              <a:gd name="connsiteX5" fmla="*/ 2256977 w 2545011"/>
              <a:gd name="connsiteY5" fmla="*/ 599437 h 1465213"/>
              <a:gd name="connsiteX6" fmla="*/ 2545011 w 2545011"/>
              <a:gd name="connsiteY6" fmla="*/ 1465213 h 1465213"/>
              <a:gd name="connsiteX0" fmla="*/ 0 w 2545011"/>
              <a:gd name="connsiteY0" fmla="*/ 922491 h 1460913"/>
              <a:gd name="connsiteX1" fmla="*/ 146171 w 2545011"/>
              <a:gd name="connsiteY1" fmla="*/ 724524 h 1460913"/>
              <a:gd name="connsiteX2" fmla="*/ 461883 w 2545011"/>
              <a:gd name="connsiteY2" fmla="*/ 397725 h 1460913"/>
              <a:gd name="connsiteX3" fmla="*/ 989411 w 2545011"/>
              <a:gd name="connsiteY3" fmla="*/ 86912 h 1460913"/>
              <a:gd name="connsiteX4" fmla="*/ 1735311 w 2545011"/>
              <a:gd name="connsiteY4" fmla="*/ 33026 h 1460913"/>
              <a:gd name="connsiteX5" fmla="*/ 2248468 w 2545011"/>
              <a:gd name="connsiteY5" fmla="*/ 536948 h 1460913"/>
              <a:gd name="connsiteX6" fmla="*/ 2545011 w 2545011"/>
              <a:gd name="connsiteY6" fmla="*/ 1460913 h 1460913"/>
              <a:gd name="connsiteX0" fmla="*/ 0 w 2545011"/>
              <a:gd name="connsiteY0" fmla="*/ 922797 h 1461219"/>
              <a:gd name="connsiteX1" fmla="*/ 146171 w 2545011"/>
              <a:gd name="connsiteY1" fmla="*/ 724830 h 1461219"/>
              <a:gd name="connsiteX2" fmla="*/ 461883 w 2545011"/>
              <a:gd name="connsiteY2" fmla="*/ 398031 h 1461219"/>
              <a:gd name="connsiteX3" fmla="*/ 989411 w 2545011"/>
              <a:gd name="connsiteY3" fmla="*/ 87218 h 1461219"/>
              <a:gd name="connsiteX4" fmla="*/ 1735311 w 2545011"/>
              <a:gd name="connsiteY4" fmla="*/ 33332 h 1461219"/>
              <a:gd name="connsiteX5" fmla="*/ 2231449 w 2545011"/>
              <a:gd name="connsiteY5" fmla="*/ 541410 h 1461219"/>
              <a:gd name="connsiteX6" fmla="*/ 2545011 w 2545011"/>
              <a:gd name="connsiteY6" fmla="*/ 1461219 h 1461219"/>
              <a:gd name="connsiteX0" fmla="*/ 0 w 2545011"/>
              <a:gd name="connsiteY0" fmla="*/ 939272 h 1477694"/>
              <a:gd name="connsiteX1" fmla="*/ 146171 w 2545011"/>
              <a:gd name="connsiteY1" fmla="*/ 741305 h 1477694"/>
              <a:gd name="connsiteX2" fmla="*/ 461883 w 2545011"/>
              <a:gd name="connsiteY2" fmla="*/ 414506 h 1477694"/>
              <a:gd name="connsiteX3" fmla="*/ 989411 w 2545011"/>
              <a:gd name="connsiteY3" fmla="*/ 103693 h 1477694"/>
              <a:gd name="connsiteX4" fmla="*/ 1697019 w 2545011"/>
              <a:gd name="connsiteY4" fmla="*/ 29026 h 1477694"/>
              <a:gd name="connsiteX5" fmla="*/ 2231449 w 2545011"/>
              <a:gd name="connsiteY5" fmla="*/ 557885 h 1477694"/>
              <a:gd name="connsiteX6" fmla="*/ 2545011 w 2545011"/>
              <a:gd name="connsiteY6" fmla="*/ 1477694 h 1477694"/>
              <a:gd name="connsiteX0" fmla="*/ 0 w 2545011"/>
              <a:gd name="connsiteY0" fmla="*/ 932556 h 1470978"/>
              <a:gd name="connsiteX1" fmla="*/ 146171 w 2545011"/>
              <a:gd name="connsiteY1" fmla="*/ 734589 h 1470978"/>
              <a:gd name="connsiteX2" fmla="*/ 461883 w 2545011"/>
              <a:gd name="connsiteY2" fmla="*/ 407790 h 1470978"/>
              <a:gd name="connsiteX3" fmla="*/ 989411 w 2545011"/>
              <a:gd name="connsiteY3" fmla="*/ 96977 h 1470978"/>
              <a:gd name="connsiteX4" fmla="*/ 1688510 w 2545011"/>
              <a:gd name="connsiteY4" fmla="*/ 30623 h 1470978"/>
              <a:gd name="connsiteX5" fmla="*/ 2231449 w 2545011"/>
              <a:gd name="connsiteY5" fmla="*/ 551169 h 1470978"/>
              <a:gd name="connsiteX6" fmla="*/ 2545011 w 2545011"/>
              <a:gd name="connsiteY6" fmla="*/ 1470978 h 1470978"/>
              <a:gd name="connsiteX0" fmla="*/ 0 w 2545011"/>
              <a:gd name="connsiteY0" fmla="*/ 939347 h 1477769"/>
              <a:gd name="connsiteX1" fmla="*/ 146171 w 2545011"/>
              <a:gd name="connsiteY1" fmla="*/ 741380 h 1477769"/>
              <a:gd name="connsiteX2" fmla="*/ 461883 w 2545011"/>
              <a:gd name="connsiteY2" fmla="*/ 414581 h 1477769"/>
              <a:gd name="connsiteX3" fmla="*/ 989411 w 2545011"/>
              <a:gd name="connsiteY3" fmla="*/ 103768 h 1477769"/>
              <a:gd name="connsiteX4" fmla="*/ 1688510 w 2545011"/>
              <a:gd name="connsiteY4" fmla="*/ 37414 h 1477769"/>
              <a:gd name="connsiteX5" fmla="*/ 2231449 w 2545011"/>
              <a:gd name="connsiteY5" fmla="*/ 557960 h 1477769"/>
              <a:gd name="connsiteX6" fmla="*/ 2545011 w 2545011"/>
              <a:gd name="connsiteY6" fmla="*/ 1477769 h 1477769"/>
              <a:gd name="connsiteX0" fmla="*/ 0 w 2545011"/>
              <a:gd name="connsiteY0" fmla="*/ 939347 h 1477769"/>
              <a:gd name="connsiteX1" fmla="*/ 146171 w 2545011"/>
              <a:gd name="connsiteY1" fmla="*/ 741380 h 1477769"/>
              <a:gd name="connsiteX2" fmla="*/ 461883 w 2545011"/>
              <a:gd name="connsiteY2" fmla="*/ 414581 h 1477769"/>
              <a:gd name="connsiteX3" fmla="*/ 989411 w 2545011"/>
              <a:gd name="connsiteY3" fmla="*/ 103768 h 1477769"/>
              <a:gd name="connsiteX4" fmla="*/ 1688510 w 2545011"/>
              <a:gd name="connsiteY4" fmla="*/ 37414 h 1477769"/>
              <a:gd name="connsiteX5" fmla="*/ 2231449 w 2545011"/>
              <a:gd name="connsiteY5" fmla="*/ 557960 h 1477769"/>
              <a:gd name="connsiteX6" fmla="*/ 2545011 w 2545011"/>
              <a:gd name="connsiteY6" fmla="*/ 1477769 h 1477769"/>
              <a:gd name="connsiteX0" fmla="*/ 0 w 2545011"/>
              <a:gd name="connsiteY0" fmla="*/ 939347 h 1477769"/>
              <a:gd name="connsiteX1" fmla="*/ 146171 w 2545011"/>
              <a:gd name="connsiteY1" fmla="*/ 741380 h 1477769"/>
              <a:gd name="connsiteX2" fmla="*/ 461883 w 2545011"/>
              <a:gd name="connsiteY2" fmla="*/ 414581 h 1477769"/>
              <a:gd name="connsiteX3" fmla="*/ 989411 w 2545011"/>
              <a:gd name="connsiteY3" fmla="*/ 103768 h 1477769"/>
              <a:gd name="connsiteX4" fmla="*/ 1688510 w 2545011"/>
              <a:gd name="connsiteY4" fmla="*/ 37414 h 1477769"/>
              <a:gd name="connsiteX5" fmla="*/ 2231449 w 2545011"/>
              <a:gd name="connsiteY5" fmla="*/ 557960 h 1477769"/>
              <a:gd name="connsiteX6" fmla="*/ 2545011 w 2545011"/>
              <a:gd name="connsiteY6" fmla="*/ 1477769 h 1477769"/>
              <a:gd name="connsiteX0" fmla="*/ 0 w 2545011"/>
              <a:gd name="connsiteY0" fmla="*/ 939347 h 1477769"/>
              <a:gd name="connsiteX1" fmla="*/ 146171 w 2545011"/>
              <a:gd name="connsiteY1" fmla="*/ 741380 h 1477769"/>
              <a:gd name="connsiteX2" fmla="*/ 461883 w 2545011"/>
              <a:gd name="connsiteY2" fmla="*/ 414581 h 1477769"/>
              <a:gd name="connsiteX3" fmla="*/ 989411 w 2545011"/>
              <a:gd name="connsiteY3" fmla="*/ 103768 h 1477769"/>
              <a:gd name="connsiteX4" fmla="*/ 1688510 w 2545011"/>
              <a:gd name="connsiteY4" fmla="*/ 37414 h 1477769"/>
              <a:gd name="connsiteX5" fmla="*/ 2231449 w 2545011"/>
              <a:gd name="connsiteY5" fmla="*/ 557960 h 1477769"/>
              <a:gd name="connsiteX6" fmla="*/ 2545011 w 2545011"/>
              <a:gd name="connsiteY6" fmla="*/ 1477769 h 1477769"/>
              <a:gd name="connsiteX0" fmla="*/ 0 w 2545011"/>
              <a:gd name="connsiteY0" fmla="*/ 943915 h 1482337"/>
              <a:gd name="connsiteX1" fmla="*/ 146171 w 2545011"/>
              <a:gd name="connsiteY1" fmla="*/ 745948 h 1482337"/>
              <a:gd name="connsiteX2" fmla="*/ 461883 w 2545011"/>
              <a:gd name="connsiteY2" fmla="*/ 419149 h 1482337"/>
              <a:gd name="connsiteX3" fmla="*/ 985156 w 2545011"/>
              <a:gd name="connsiteY3" fmla="*/ 95867 h 1482337"/>
              <a:gd name="connsiteX4" fmla="*/ 1688510 w 2545011"/>
              <a:gd name="connsiteY4" fmla="*/ 41982 h 1482337"/>
              <a:gd name="connsiteX5" fmla="*/ 2231449 w 2545011"/>
              <a:gd name="connsiteY5" fmla="*/ 562528 h 1482337"/>
              <a:gd name="connsiteX6" fmla="*/ 2545011 w 2545011"/>
              <a:gd name="connsiteY6" fmla="*/ 1482337 h 1482337"/>
              <a:gd name="connsiteX0" fmla="*/ 0 w 2545011"/>
              <a:gd name="connsiteY0" fmla="*/ 943915 h 1482337"/>
              <a:gd name="connsiteX1" fmla="*/ 146171 w 2545011"/>
              <a:gd name="connsiteY1" fmla="*/ 745948 h 1482337"/>
              <a:gd name="connsiteX2" fmla="*/ 461883 w 2545011"/>
              <a:gd name="connsiteY2" fmla="*/ 419149 h 1482337"/>
              <a:gd name="connsiteX3" fmla="*/ 985156 w 2545011"/>
              <a:gd name="connsiteY3" fmla="*/ 95867 h 1482337"/>
              <a:gd name="connsiteX4" fmla="*/ 1780695 w 2545011"/>
              <a:gd name="connsiteY4" fmla="*/ 41982 h 1482337"/>
              <a:gd name="connsiteX5" fmla="*/ 2231449 w 2545011"/>
              <a:gd name="connsiteY5" fmla="*/ 562528 h 1482337"/>
              <a:gd name="connsiteX6" fmla="*/ 2545011 w 2545011"/>
              <a:gd name="connsiteY6" fmla="*/ 1482337 h 1482337"/>
              <a:gd name="connsiteX0" fmla="*/ 0 w 2545011"/>
              <a:gd name="connsiteY0" fmla="*/ 943915 h 1482337"/>
              <a:gd name="connsiteX1" fmla="*/ 146171 w 2545011"/>
              <a:gd name="connsiteY1" fmla="*/ 745948 h 1482337"/>
              <a:gd name="connsiteX2" fmla="*/ 461883 w 2545011"/>
              <a:gd name="connsiteY2" fmla="*/ 419149 h 1482337"/>
              <a:gd name="connsiteX3" fmla="*/ 985156 w 2545011"/>
              <a:gd name="connsiteY3" fmla="*/ 95867 h 1482337"/>
              <a:gd name="connsiteX4" fmla="*/ 1759422 w 2545011"/>
              <a:gd name="connsiteY4" fmla="*/ 41982 h 1482337"/>
              <a:gd name="connsiteX5" fmla="*/ 2231449 w 2545011"/>
              <a:gd name="connsiteY5" fmla="*/ 562528 h 1482337"/>
              <a:gd name="connsiteX6" fmla="*/ 2545011 w 2545011"/>
              <a:gd name="connsiteY6" fmla="*/ 1482337 h 1482337"/>
              <a:gd name="connsiteX0" fmla="*/ 0 w 2545011"/>
              <a:gd name="connsiteY0" fmla="*/ 949000 h 1487422"/>
              <a:gd name="connsiteX1" fmla="*/ 146171 w 2545011"/>
              <a:gd name="connsiteY1" fmla="*/ 751033 h 1487422"/>
              <a:gd name="connsiteX2" fmla="*/ 461883 w 2545011"/>
              <a:gd name="connsiteY2" fmla="*/ 424234 h 1487422"/>
              <a:gd name="connsiteX3" fmla="*/ 985156 w 2545011"/>
              <a:gd name="connsiteY3" fmla="*/ 100952 h 1487422"/>
              <a:gd name="connsiteX4" fmla="*/ 1759422 w 2545011"/>
              <a:gd name="connsiteY4" fmla="*/ 47067 h 1487422"/>
              <a:gd name="connsiteX5" fmla="*/ 2231450 w 2545011"/>
              <a:gd name="connsiteY5" fmla="*/ 636885 h 1487422"/>
              <a:gd name="connsiteX6" fmla="*/ 2545011 w 2545011"/>
              <a:gd name="connsiteY6" fmla="*/ 1487422 h 1487422"/>
              <a:gd name="connsiteX0" fmla="*/ 0 w 2545011"/>
              <a:gd name="connsiteY0" fmla="*/ 949509 h 1487931"/>
              <a:gd name="connsiteX1" fmla="*/ 146171 w 2545011"/>
              <a:gd name="connsiteY1" fmla="*/ 751542 h 1487931"/>
              <a:gd name="connsiteX2" fmla="*/ 461883 w 2545011"/>
              <a:gd name="connsiteY2" fmla="*/ 424743 h 1487931"/>
              <a:gd name="connsiteX3" fmla="*/ 985156 w 2545011"/>
              <a:gd name="connsiteY3" fmla="*/ 101461 h 1487931"/>
              <a:gd name="connsiteX4" fmla="*/ 1759422 w 2545011"/>
              <a:gd name="connsiteY4" fmla="*/ 47576 h 1487931"/>
              <a:gd name="connsiteX5" fmla="*/ 2252724 w 2545011"/>
              <a:gd name="connsiteY5" fmla="*/ 644322 h 1487931"/>
              <a:gd name="connsiteX6" fmla="*/ 2545011 w 2545011"/>
              <a:gd name="connsiteY6" fmla="*/ 1487931 h 1487931"/>
              <a:gd name="connsiteX0" fmla="*/ 0 w 2545011"/>
              <a:gd name="connsiteY0" fmla="*/ 917889 h 1456311"/>
              <a:gd name="connsiteX1" fmla="*/ 146171 w 2545011"/>
              <a:gd name="connsiteY1" fmla="*/ 719922 h 1456311"/>
              <a:gd name="connsiteX2" fmla="*/ 461883 w 2545011"/>
              <a:gd name="connsiteY2" fmla="*/ 393123 h 1456311"/>
              <a:gd name="connsiteX3" fmla="*/ 985156 w 2545011"/>
              <a:gd name="connsiteY3" fmla="*/ 69841 h 1456311"/>
              <a:gd name="connsiteX4" fmla="*/ 1804424 w 2545011"/>
              <a:gd name="connsiteY4" fmla="*/ 68709 h 1456311"/>
              <a:gd name="connsiteX5" fmla="*/ 2252724 w 2545011"/>
              <a:gd name="connsiteY5" fmla="*/ 612702 h 1456311"/>
              <a:gd name="connsiteX6" fmla="*/ 2545011 w 2545011"/>
              <a:gd name="connsiteY6" fmla="*/ 1456311 h 1456311"/>
              <a:gd name="connsiteX0" fmla="*/ 0 w 2545011"/>
              <a:gd name="connsiteY0" fmla="*/ 935681 h 1474103"/>
              <a:gd name="connsiteX1" fmla="*/ 146171 w 2545011"/>
              <a:gd name="connsiteY1" fmla="*/ 737714 h 1474103"/>
              <a:gd name="connsiteX2" fmla="*/ 461883 w 2545011"/>
              <a:gd name="connsiteY2" fmla="*/ 410915 h 1474103"/>
              <a:gd name="connsiteX3" fmla="*/ 985156 w 2545011"/>
              <a:gd name="connsiteY3" fmla="*/ 87633 h 1474103"/>
              <a:gd name="connsiteX4" fmla="*/ 1804424 w 2545011"/>
              <a:gd name="connsiteY4" fmla="*/ 54751 h 1474103"/>
              <a:gd name="connsiteX5" fmla="*/ 2252724 w 2545011"/>
              <a:gd name="connsiteY5" fmla="*/ 630494 h 1474103"/>
              <a:gd name="connsiteX6" fmla="*/ 2545011 w 2545011"/>
              <a:gd name="connsiteY6" fmla="*/ 1474103 h 1474103"/>
              <a:gd name="connsiteX0" fmla="*/ 0 w 2545011"/>
              <a:gd name="connsiteY0" fmla="*/ 939702 h 1478124"/>
              <a:gd name="connsiteX1" fmla="*/ 146171 w 2545011"/>
              <a:gd name="connsiteY1" fmla="*/ 741735 h 1478124"/>
              <a:gd name="connsiteX2" fmla="*/ 461883 w 2545011"/>
              <a:gd name="connsiteY2" fmla="*/ 414936 h 1478124"/>
              <a:gd name="connsiteX3" fmla="*/ 985156 w 2545011"/>
              <a:gd name="connsiteY3" fmla="*/ 91654 h 1478124"/>
              <a:gd name="connsiteX4" fmla="*/ 1765423 w 2545011"/>
              <a:gd name="connsiteY4" fmla="*/ 52422 h 1478124"/>
              <a:gd name="connsiteX5" fmla="*/ 2252724 w 2545011"/>
              <a:gd name="connsiteY5" fmla="*/ 634515 h 1478124"/>
              <a:gd name="connsiteX6" fmla="*/ 2545011 w 2545011"/>
              <a:gd name="connsiteY6" fmla="*/ 1478124 h 1478124"/>
              <a:gd name="connsiteX0" fmla="*/ 0 w 2545011"/>
              <a:gd name="connsiteY0" fmla="*/ 925625 h 1464047"/>
              <a:gd name="connsiteX1" fmla="*/ 146171 w 2545011"/>
              <a:gd name="connsiteY1" fmla="*/ 727658 h 1464047"/>
              <a:gd name="connsiteX2" fmla="*/ 461883 w 2545011"/>
              <a:gd name="connsiteY2" fmla="*/ 400859 h 1464047"/>
              <a:gd name="connsiteX3" fmla="*/ 991656 w 2545011"/>
              <a:gd name="connsiteY3" fmla="*/ 115677 h 1464047"/>
              <a:gd name="connsiteX4" fmla="*/ 1765423 w 2545011"/>
              <a:gd name="connsiteY4" fmla="*/ 38345 h 1464047"/>
              <a:gd name="connsiteX5" fmla="*/ 2252724 w 2545011"/>
              <a:gd name="connsiteY5" fmla="*/ 620438 h 1464047"/>
              <a:gd name="connsiteX6" fmla="*/ 2545011 w 2545011"/>
              <a:gd name="connsiteY6" fmla="*/ 1464047 h 1464047"/>
              <a:gd name="connsiteX0" fmla="*/ 0 w 2545011"/>
              <a:gd name="connsiteY0" fmla="*/ 925625 h 1464047"/>
              <a:gd name="connsiteX1" fmla="*/ 146171 w 2545011"/>
              <a:gd name="connsiteY1" fmla="*/ 727658 h 1464047"/>
              <a:gd name="connsiteX2" fmla="*/ 500884 w 2545011"/>
              <a:gd name="connsiteY2" fmla="*/ 426259 h 1464047"/>
              <a:gd name="connsiteX3" fmla="*/ 991656 w 2545011"/>
              <a:gd name="connsiteY3" fmla="*/ 115677 h 1464047"/>
              <a:gd name="connsiteX4" fmla="*/ 1765423 w 2545011"/>
              <a:gd name="connsiteY4" fmla="*/ 38345 h 1464047"/>
              <a:gd name="connsiteX5" fmla="*/ 2252724 w 2545011"/>
              <a:gd name="connsiteY5" fmla="*/ 620438 h 1464047"/>
              <a:gd name="connsiteX6" fmla="*/ 2545011 w 2545011"/>
              <a:gd name="connsiteY6" fmla="*/ 1464047 h 1464047"/>
              <a:gd name="connsiteX0" fmla="*/ 0 w 2545011"/>
              <a:gd name="connsiteY0" fmla="*/ 925625 h 1464047"/>
              <a:gd name="connsiteX1" fmla="*/ 146171 w 2545011"/>
              <a:gd name="connsiteY1" fmla="*/ 727658 h 1464047"/>
              <a:gd name="connsiteX2" fmla="*/ 487884 w 2545011"/>
              <a:gd name="connsiteY2" fmla="*/ 413559 h 1464047"/>
              <a:gd name="connsiteX3" fmla="*/ 991656 w 2545011"/>
              <a:gd name="connsiteY3" fmla="*/ 115677 h 1464047"/>
              <a:gd name="connsiteX4" fmla="*/ 1765423 w 2545011"/>
              <a:gd name="connsiteY4" fmla="*/ 38345 h 1464047"/>
              <a:gd name="connsiteX5" fmla="*/ 2252724 w 2545011"/>
              <a:gd name="connsiteY5" fmla="*/ 620438 h 1464047"/>
              <a:gd name="connsiteX6" fmla="*/ 2545011 w 2545011"/>
              <a:gd name="connsiteY6" fmla="*/ 1464047 h 1464047"/>
              <a:gd name="connsiteX0" fmla="*/ 0 w 2545011"/>
              <a:gd name="connsiteY0" fmla="*/ 925625 h 1464047"/>
              <a:gd name="connsiteX1" fmla="*/ 146171 w 2545011"/>
              <a:gd name="connsiteY1" fmla="*/ 727658 h 1464047"/>
              <a:gd name="connsiteX2" fmla="*/ 455383 w 2545011"/>
              <a:gd name="connsiteY2" fmla="*/ 394509 h 1464047"/>
              <a:gd name="connsiteX3" fmla="*/ 991656 w 2545011"/>
              <a:gd name="connsiteY3" fmla="*/ 115677 h 1464047"/>
              <a:gd name="connsiteX4" fmla="*/ 1765423 w 2545011"/>
              <a:gd name="connsiteY4" fmla="*/ 38345 h 1464047"/>
              <a:gd name="connsiteX5" fmla="*/ 2252724 w 2545011"/>
              <a:gd name="connsiteY5" fmla="*/ 620438 h 1464047"/>
              <a:gd name="connsiteX6" fmla="*/ 2545011 w 2545011"/>
              <a:gd name="connsiteY6" fmla="*/ 1464047 h 1464047"/>
              <a:gd name="connsiteX0" fmla="*/ 0 w 2545011"/>
              <a:gd name="connsiteY0" fmla="*/ 929849 h 1468271"/>
              <a:gd name="connsiteX1" fmla="*/ 146171 w 2545011"/>
              <a:gd name="connsiteY1" fmla="*/ 731882 h 1468271"/>
              <a:gd name="connsiteX2" fmla="*/ 455383 w 2545011"/>
              <a:gd name="connsiteY2" fmla="*/ 398733 h 1468271"/>
              <a:gd name="connsiteX3" fmla="*/ 965655 w 2545011"/>
              <a:gd name="connsiteY3" fmla="*/ 107201 h 1468271"/>
              <a:gd name="connsiteX4" fmla="*/ 1765423 w 2545011"/>
              <a:gd name="connsiteY4" fmla="*/ 42569 h 1468271"/>
              <a:gd name="connsiteX5" fmla="*/ 2252724 w 2545011"/>
              <a:gd name="connsiteY5" fmla="*/ 624662 h 1468271"/>
              <a:gd name="connsiteX6" fmla="*/ 2545011 w 2545011"/>
              <a:gd name="connsiteY6" fmla="*/ 1468271 h 1468271"/>
              <a:gd name="connsiteX0" fmla="*/ 0 w 2545011"/>
              <a:gd name="connsiteY0" fmla="*/ 908487 h 1446909"/>
              <a:gd name="connsiteX1" fmla="*/ 146171 w 2545011"/>
              <a:gd name="connsiteY1" fmla="*/ 710520 h 1446909"/>
              <a:gd name="connsiteX2" fmla="*/ 455383 w 2545011"/>
              <a:gd name="connsiteY2" fmla="*/ 377371 h 1446909"/>
              <a:gd name="connsiteX3" fmla="*/ 965655 w 2545011"/>
              <a:gd name="connsiteY3" fmla="*/ 85839 h 1446909"/>
              <a:gd name="connsiteX4" fmla="*/ 1700421 w 2545011"/>
              <a:gd name="connsiteY4" fmla="*/ 52957 h 1446909"/>
              <a:gd name="connsiteX5" fmla="*/ 2252724 w 2545011"/>
              <a:gd name="connsiteY5" fmla="*/ 603300 h 1446909"/>
              <a:gd name="connsiteX6" fmla="*/ 2545011 w 2545011"/>
              <a:gd name="connsiteY6" fmla="*/ 1446909 h 1446909"/>
              <a:gd name="connsiteX0" fmla="*/ 0 w 2545011"/>
              <a:gd name="connsiteY0" fmla="*/ 924634 h 1463056"/>
              <a:gd name="connsiteX1" fmla="*/ 146171 w 2545011"/>
              <a:gd name="connsiteY1" fmla="*/ 726667 h 1463056"/>
              <a:gd name="connsiteX2" fmla="*/ 455383 w 2545011"/>
              <a:gd name="connsiteY2" fmla="*/ 393518 h 1463056"/>
              <a:gd name="connsiteX3" fmla="*/ 991656 w 2545011"/>
              <a:gd name="connsiteY3" fmla="*/ 70236 h 1463056"/>
              <a:gd name="connsiteX4" fmla="*/ 1700421 w 2545011"/>
              <a:gd name="connsiteY4" fmla="*/ 69104 h 1463056"/>
              <a:gd name="connsiteX5" fmla="*/ 2252724 w 2545011"/>
              <a:gd name="connsiteY5" fmla="*/ 619447 h 1463056"/>
              <a:gd name="connsiteX6" fmla="*/ 2545011 w 2545011"/>
              <a:gd name="connsiteY6" fmla="*/ 1463056 h 1463056"/>
              <a:gd name="connsiteX0" fmla="*/ 0 w 2545011"/>
              <a:gd name="connsiteY0" fmla="*/ 924634 h 1463056"/>
              <a:gd name="connsiteX1" fmla="*/ 146171 w 2545011"/>
              <a:gd name="connsiteY1" fmla="*/ 726667 h 1463056"/>
              <a:gd name="connsiteX2" fmla="*/ 455383 w 2545011"/>
              <a:gd name="connsiteY2" fmla="*/ 393518 h 1463056"/>
              <a:gd name="connsiteX3" fmla="*/ 952655 w 2545011"/>
              <a:gd name="connsiteY3" fmla="*/ 70236 h 1463056"/>
              <a:gd name="connsiteX4" fmla="*/ 1700421 w 2545011"/>
              <a:gd name="connsiteY4" fmla="*/ 69104 h 1463056"/>
              <a:gd name="connsiteX5" fmla="*/ 2252724 w 2545011"/>
              <a:gd name="connsiteY5" fmla="*/ 619447 h 1463056"/>
              <a:gd name="connsiteX6" fmla="*/ 2545011 w 2545011"/>
              <a:gd name="connsiteY6" fmla="*/ 1463056 h 1463056"/>
              <a:gd name="connsiteX0" fmla="*/ 0 w 2545011"/>
              <a:gd name="connsiteY0" fmla="*/ 919953 h 1458375"/>
              <a:gd name="connsiteX1" fmla="*/ 146171 w 2545011"/>
              <a:gd name="connsiteY1" fmla="*/ 721986 h 1458375"/>
              <a:gd name="connsiteX2" fmla="*/ 455383 w 2545011"/>
              <a:gd name="connsiteY2" fmla="*/ 388837 h 1458375"/>
              <a:gd name="connsiteX3" fmla="*/ 952655 w 2545011"/>
              <a:gd name="connsiteY3" fmla="*/ 65555 h 1458375"/>
              <a:gd name="connsiteX4" fmla="*/ 1700421 w 2545011"/>
              <a:gd name="connsiteY4" fmla="*/ 64423 h 1458375"/>
              <a:gd name="connsiteX5" fmla="*/ 2252724 w 2545011"/>
              <a:gd name="connsiteY5" fmla="*/ 614766 h 1458375"/>
              <a:gd name="connsiteX6" fmla="*/ 2545011 w 2545011"/>
              <a:gd name="connsiteY6" fmla="*/ 1458375 h 1458375"/>
              <a:gd name="connsiteX0" fmla="*/ 0 w 2545011"/>
              <a:gd name="connsiteY0" fmla="*/ 919953 h 1458375"/>
              <a:gd name="connsiteX1" fmla="*/ 146171 w 2545011"/>
              <a:gd name="connsiteY1" fmla="*/ 721986 h 1458375"/>
              <a:gd name="connsiteX2" fmla="*/ 455383 w 2545011"/>
              <a:gd name="connsiteY2" fmla="*/ 388837 h 1458375"/>
              <a:gd name="connsiteX3" fmla="*/ 952655 w 2545011"/>
              <a:gd name="connsiteY3" fmla="*/ 65555 h 1458375"/>
              <a:gd name="connsiteX4" fmla="*/ 1700421 w 2545011"/>
              <a:gd name="connsiteY4" fmla="*/ 64423 h 1458375"/>
              <a:gd name="connsiteX5" fmla="*/ 2252724 w 2545011"/>
              <a:gd name="connsiteY5" fmla="*/ 614766 h 1458375"/>
              <a:gd name="connsiteX6" fmla="*/ 2545011 w 2545011"/>
              <a:gd name="connsiteY6" fmla="*/ 1458375 h 1458375"/>
              <a:gd name="connsiteX0" fmla="*/ 0 w 2545011"/>
              <a:gd name="connsiteY0" fmla="*/ 919953 h 1458375"/>
              <a:gd name="connsiteX1" fmla="*/ 146171 w 2545011"/>
              <a:gd name="connsiteY1" fmla="*/ 721986 h 1458375"/>
              <a:gd name="connsiteX2" fmla="*/ 455383 w 2545011"/>
              <a:gd name="connsiteY2" fmla="*/ 388837 h 1458375"/>
              <a:gd name="connsiteX3" fmla="*/ 952655 w 2545011"/>
              <a:gd name="connsiteY3" fmla="*/ 65555 h 1458375"/>
              <a:gd name="connsiteX4" fmla="*/ 1700421 w 2545011"/>
              <a:gd name="connsiteY4" fmla="*/ 64423 h 1458375"/>
              <a:gd name="connsiteX5" fmla="*/ 2252724 w 2545011"/>
              <a:gd name="connsiteY5" fmla="*/ 614766 h 1458375"/>
              <a:gd name="connsiteX6" fmla="*/ 2545011 w 2545011"/>
              <a:gd name="connsiteY6" fmla="*/ 1458375 h 1458375"/>
              <a:gd name="connsiteX0" fmla="*/ 0 w 2545011"/>
              <a:gd name="connsiteY0" fmla="*/ 919953 h 1458375"/>
              <a:gd name="connsiteX1" fmla="*/ 146171 w 2545011"/>
              <a:gd name="connsiteY1" fmla="*/ 721986 h 1458375"/>
              <a:gd name="connsiteX2" fmla="*/ 455383 w 2545011"/>
              <a:gd name="connsiteY2" fmla="*/ 388837 h 1458375"/>
              <a:gd name="connsiteX3" fmla="*/ 952655 w 2545011"/>
              <a:gd name="connsiteY3" fmla="*/ 65555 h 1458375"/>
              <a:gd name="connsiteX4" fmla="*/ 1700421 w 2545011"/>
              <a:gd name="connsiteY4" fmla="*/ 64423 h 1458375"/>
              <a:gd name="connsiteX5" fmla="*/ 2252724 w 2545011"/>
              <a:gd name="connsiteY5" fmla="*/ 614766 h 1458375"/>
              <a:gd name="connsiteX6" fmla="*/ 2545011 w 2545011"/>
              <a:gd name="connsiteY6" fmla="*/ 1458375 h 1458375"/>
              <a:gd name="connsiteX0" fmla="*/ 0 w 2545011"/>
              <a:gd name="connsiteY0" fmla="*/ 919953 h 1458375"/>
              <a:gd name="connsiteX1" fmla="*/ 146171 w 2545011"/>
              <a:gd name="connsiteY1" fmla="*/ 721986 h 1458375"/>
              <a:gd name="connsiteX2" fmla="*/ 455383 w 2545011"/>
              <a:gd name="connsiteY2" fmla="*/ 388837 h 1458375"/>
              <a:gd name="connsiteX3" fmla="*/ 952655 w 2545011"/>
              <a:gd name="connsiteY3" fmla="*/ 65555 h 1458375"/>
              <a:gd name="connsiteX4" fmla="*/ 1700421 w 2545011"/>
              <a:gd name="connsiteY4" fmla="*/ 64423 h 1458375"/>
              <a:gd name="connsiteX5" fmla="*/ 2252724 w 2545011"/>
              <a:gd name="connsiteY5" fmla="*/ 614766 h 1458375"/>
              <a:gd name="connsiteX6" fmla="*/ 2545011 w 2545011"/>
              <a:gd name="connsiteY6" fmla="*/ 1458375 h 1458375"/>
              <a:gd name="connsiteX0" fmla="*/ 0 w 2545011"/>
              <a:gd name="connsiteY0" fmla="*/ 913413 h 1451835"/>
              <a:gd name="connsiteX1" fmla="*/ 146171 w 2545011"/>
              <a:gd name="connsiteY1" fmla="*/ 715446 h 1451835"/>
              <a:gd name="connsiteX2" fmla="*/ 455383 w 2545011"/>
              <a:gd name="connsiteY2" fmla="*/ 382297 h 1451835"/>
              <a:gd name="connsiteX3" fmla="*/ 972155 w 2545011"/>
              <a:gd name="connsiteY3" fmla="*/ 71715 h 1451835"/>
              <a:gd name="connsiteX4" fmla="*/ 1700421 w 2545011"/>
              <a:gd name="connsiteY4" fmla="*/ 57883 h 1451835"/>
              <a:gd name="connsiteX5" fmla="*/ 2252724 w 2545011"/>
              <a:gd name="connsiteY5" fmla="*/ 608226 h 1451835"/>
              <a:gd name="connsiteX6" fmla="*/ 2545011 w 2545011"/>
              <a:gd name="connsiteY6" fmla="*/ 1451835 h 1451835"/>
              <a:gd name="connsiteX0" fmla="*/ 0 w 2545011"/>
              <a:gd name="connsiteY0" fmla="*/ 913413 h 1451835"/>
              <a:gd name="connsiteX1" fmla="*/ 146171 w 2545011"/>
              <a:gd name="connsiteY1" fmla="*/ 715446 h 1451835"/>
              <a:gd name="connsiteX2" fmla="*/ 455383 w 2545011"/>
              <a:gd name="connsiteY2" fmla="*/ 382297 h 1451835"/>
              <a:gd name="connsiteX3" fmla="*/ 972155 w 2545011"/>
              <a:gd name="connsiteY3" fmla="*/ 71715 h 1451835"/>
              <a:gd name="connsiteX4" fmla="*/ 1700421 w 2545011"/>
              <a:gd name="connsiteY4" fmla="*/ 57883 h 1451835"/>
              <a:gd name="connsiteX5" fmla="*/ 2220223 w 2545011"/>
              <a:gd name="connsiteY5" fmla="*/ 608226 h 1451835"/>
              <a:gd name="connsiteX6" fmla="*/ 2545011 w 2545011"/>
              <a:gd name="connsiteY6" fmla="*/ 1451835 h 1451835"/>
              <a:gd name="connsiteX0" fmla="*/ 0 w 2545011"/>
              <a:gd name="connsiteY0" fmla="*/ 915585 h 1454007"/>
              <a:gd name="connsiteX1" fmla="*/ 146171 w 2545011"/>
              <a:gd name="connsiteY1" fmla="*/ 717618 h 1454007"/>
              <a:gd name="connsiteX2" fmla="*/ 455383 w 2545011"/>
              <a:gd name="connsiteY2" fmla="*/ 384469 h 1454007"/>
              <a:gd name="connsiteX3" fmla="*/ 972155 w 2545011"/>
              <a:gd name="connsiteY3" fmla="*/ 73887 h 1454007"/>
              <a:gd name="connsiteX4" fmla="*/ 1700421 w 2545011"/>
              <a:gd name="connsiteY4" fmla="*/ 60055 h 1454007"/>
              <a:gd name="connsiteX5" fmla="*/ 2168222 w 2545011"/>
              <a:gd name="connsiteY5" fmla="*/ 642148 h 1454007"/>
              <a:gd name="connsiteX6" fmla="*/ 2545011 w 2545011"/>
              <a:gd name="connsiteY6" fmla="*/ 1454007 h 1454007"/>
              <a:gd name="connsiteX0" fmla="*/ 0 w 2545011"/>
              <a:gd name="connsiteY0" fmla="*/ 915585 h 1454007"/>
              <a:gd name="connsiteX1" fmla="*/ 146171 w 2545011"/>
              <a:gd name="connsiteY1" fmla="*/ 717618 h 1454007"/>
              <a:gd name="connsiteX2" fmla="*/ 455383 w 2545011"/>
              <a:gd name="connsiteY2" fmla="*/ 384469 h 1454007"/>
              <a:gd name="connsiteX3" fmla="*/ 972155 w 2545011"/>
              <a:gd name="connsiteY3" fmla="*/ 73887 h 1454007"/>
              <a:gd name="connsiteX4" fmla="*/ 1700421 w 2545011"/>
              <a:gd name="connsiteY4" fmla="*/ 60055 h 1454007"/>
              <a:gd name="connsiteX5" fmla="*/ 2194223 w 2545011"/>
              <a:gd name="connsiteY5" fmla="*/ 642148 h 1454007"/>
              <a:gd name="connsiteX6" fmla="*/ 2545011 w 2545011"/>
              <a:gd name="connsiteY6" fmla="*/ 1454007 h 1454007"/>
              <a:gd name="connsiteX0" fmla="*/ 0 w 2545011"/>
              <a:gd name="connsiteY0" fmla="*/ 915151 h 1453573"/>
              <a:gd name="connsiteX1" fmla="*/ 146171 w 2545011"/>
              <a:gd name="connsiteY1" fmla="*/ 717184 h 1453573"/>
              <a:gd name="connsiteX2" fmla="*/ 455383 w 2545011"/>
              <a:gd name="connsiteY2" fmla="*/ 384035 h 1453573"/>
              <a:gd name="connsiteX3" fmla="*/ 972155 w 2545011"/>
              <a:gd name="connsiteY3" fmla="*/ 73453 h 1453573"/>
              <a:gd name="connsiteX4" fmla="*/ 1700421 w 2545011"/>
              <a:gd name="connsiteY4" fmla="*/ 59621 h 1453573"/>
              <a:gd name="connsiteX5" fmla="*/ 2226724 w 2545011"/>
              <a:gd name="connsiteY5" fmla="*/ 635364 h 1453573"/>
              <a:gd name="connsiteX6" fmla="*/ 2545011 w 2545011"/>
              <a:gd name="connsiteY6" fmla="*/ 1453573 h 1453573"/>
              <a:gd name="connsiteX0" fmla="*/ 0 w 2545011"/>
              <a:gd name="connsiteY0" fmla="*/ 920418 h 1458840"/>
              <a:gd name="connsiteX1" fmla="*/ 146171 w 2545011"/>
              <a:gd name="connsiteY1" fmla="*/ 722451 h 1458840"/>
              <a:gd name="connsiteX2" fmla="*/ 455383 w 2545011"/>
              <a:gd name="connsiteY2" fmla="*/ 389302 h 1458840"/>
              <a:gd name="connsiteX3" fmla="*/ 972155 w 2545011"/>
              <a:gd name="connsiteY3" fmla="*/ 78720 h 1458840"/>
              <a:gd name="connsiteX4" fmla="*/ 1700421 w 2545011"/>
              <a:gd name="connsiteY4" fmla="*/ 64888 h 1458840"/>
              <a:gd name="connsiteX5" fmla="*/ 2226724 w 2545011"/>
              <a:gd name="connsiteY5" fmla="*/ 640631 h 1458840"/>
              <a:gd name="connsiteX6" fmla="*/ 2545011 w 2545011"/>
              <a:gd name="connsiteY6" fmla="*/ 1458840 h 1458840"/>
              <a:gd name="connsiteX0" fmla="*/ 0 w 2545011"/>
              <a:gd name="connsiteY0" fmla="*/ 920418 h 1458840"/>
              <a:gd name="connsiteX1" fmla="*/ 146171 w 2545011"/>
              <a:gd name="connsiteY1" fmla="*/ 722451 h 1458840"/>
              <a:gd name="connsiteX2" fmla="*/ 455383 w 2545011"/>
              <a:gd name="connsiteY2" fmla="*/ 389302 h 1458840"/>
              <a:gd name="connsiteX3" fmla="*/ 972155 w 2545011"/>
              <a:gd name="connsiteY3" fmla="*/ 78720 h 1458840"/>
              <a:gd name="connsiteX4" fmla="*/ 1700421 w 2545011"/>
              <a:gd name="connsiteY4" fmla="*/ 64888 h 1458840"/>
              <a:gd name="connsiteX5" fmla="*/ 2226724 w 2545011"/>
              <a:gd name="connsiteY5" fmla="*/ 640631 h 1458840"/>
              <a:gd name="connsiteX6" fmla="*/ 2545011 w 2545011"/>
              <a:gd name="connsiteY6" fmla="*/ 1458840 h 1458840"/>
              <a:gd name="connsiteX0" fmla="*/ 0 w 2545011"/>
              <a:gd name="connsiteY0" fmla="*/ 925043 h 1463465"/>
              <a:gd name="connsiteX1" fmla="*/ 146171 w 2545011"/>
              <a:gd name="connsiteY1" fmla="*/ 727076 h 1463465"/>
              <a:gd name="connsiteX2" fmla="*/ 455383 w 2545011"/>
              <a:gd name="connsiteY2" fmla="*/ 393927 h 1463465"/>
              <a:gd name="connsiteX3" fmla="*/ 1004656 w 2545011"/>
              <a:gd name="connsiteY3" fmla="*/ 64295 h 1463465"/>
              <a:gd name="connsiteX4" fmla="*/ 1700421 w 2545011"/>
              <a:gd name="connsiteY4" fmla="*/ 69513 h 1463465"/>
              <a:gd name="connsiteX5" fmla="*/ 2226724 w 2545011"/>
              <a:gd name="connsiteY5" fmla="*/ 645256 h 1463465"/>
              <a:gd name="connsiteX6" fmla="*/ 2545011 w 2545011"/>
              <a:gd name="connsiteY6" fmla="*/ 1463465 h 1463465"/>
              <a:gd name="connsiteX0" fmla="*/ 0 w 2545011"/>
              <a:gd name="connsiteY0" fmla="*/ 903799 h 1442221"/>
              <a:gd name="connsiteX1" fmla="*/ 146171 w 2545011"/>
              <a:gd name="connsiteY1" fmla="*/ 705832 h 1442221"/>
              <a:gd name="connsiteX2" fmla="*/ 455383 w 2545011"/>
              <a:gd name="connsiteY2" fmla="*/ 372683 h 1442221"/>
              <a:gd name="connsiteX3" fmla="*/ 1004656 w 2545011"/>
              <a:gd name="connsiteY3" fmla="*/ 43051 h 1442221"/>
              <a:gd name="connsiteX4" fmla="*/ 1664420 w 2545011"/>
              <a:gd name="connsiteY4" fmla="*/ 101023 h 1442221"/>
              <a:gd name="connsiteX5" fmla="*/ 2226724 w 2545011"/>
              <a:gd name="connsiteY5" fmla="*/ 624012 h 1442221"/>
              <a:gd name="connsiteX6" fmla="*/ 2545011 w 2545011"/>
              <a:gd name="connsiteY6" fmla="*/ 1442221 h 1442221"/>
              <a:gd name="connsiteX0" fmla="*/ 0 w 2545011"/>
              <a:gd name="connsiteY0" fmla="*/ 903799 h 1442221"/>
              <a:gd name="connsiteX1" fmla="*/ 146171 w 2545011"/>
              <a:gd name="connsiteY1" fmla="*/ 705832 h 1442221"/>
              <a:gd name="connsiteX2" fmla="*/ 455383 w 2545011"/>
              <a:gd name="connsiteY2" fmla="*/ 372683 h 1442221"/>
              <a:gd name="connsiteX3" fmla="*/ 1004656 w 2545011"/>
              <a:gd name="connsiteY3" fmla="*/ 43051 h 1442221"/>
              <a:gd name="connsiteX4" fmla="*/ 1718422 w 2545011"/>
              <a:gd name="connsiteY4" fmla="*/ 101023 h 1442221"/>
              <a:gd name="connsiteX5" fmla="*/ 2226724 w 2545011"/>
              <a:gd name="connsiteY5" fmla="*/ 624012 h 1442221"/>
              <a:gd name="connsiteX6" fmla="*/ 2545011 w 2545011"/>
              <a:gd name="connsiteY6" fmla="*/ 1442221 h 1442221"/>
              <a:gd name="connsiteX0" fmla="*/ 0 w 2545011"/>
              <a:gd name="connsiteY0" fmla="*/ 874147 h 1412569"/>
              <a:gd name="connsiteX1" fmla="*/ 146171 w 2545011"/>
              <a:gd name="connsiteY1" fmla="*/ 676180 h 1412569"/>
              <a:gd name="connsiteX2" fmla="*/ 455383 w 2545011"/>
              <a:gd name="connsiteY2" fmla="*/ 343031 h 1412569"/>
              <a:gd name="connsiteX3" fmla="*/ 1004656 w 2545011"/>
              <a:gd name="connsiteY3" fmla="*/ 57361 h 1412569"/>
              <a:gd name="connsiteX4" fmla="*/ 1718422 w 2545011"/>
              <a:gd name="connsiteY4" fmla="*/ 71371 h 1412569"/>
              <a:gd name="connsiteX5" fmla="*/ 2226724 w 2545011"/>
              <a:gd name="connsiteY5" fmla="*/ 594360 h 1412569"/>
              <a:gd name="connsiteX6" fmla="*/ 2545011 w 2545011"/>
              <a:gd name="connsiteY6" fmla="*/ 1412569 h 1412569"/>
              <a:gd name="connsiteX0" fmla="*/ 0 w 2545011"/>
              <a:gd name="connsiteY0" fmla="*/ 894148 h 1432570"/>
              <a:gd name="connsiteX1" fmla="*/ 146171 w 2545011"/>
              <a:gd name="connsiteY1" fmla="*/ 696181 h 1432570"/>
              <a:gd name="connsiteX2" fmla="*/ 455383 w 2545011"/>
              <a:gd name="connsiteY2" fmla="*/ 363032 h 1432570"/>
              <a:gd name="connsiteX3" fmla="*/ 1004656 w 2545011"/>
              <a:gd name="connsiteY3" fmla="*/ 77362 h 1432570"/>
              <a:gd name="connsiteX4" fmla="*/ 1718422 w 2545011"/>
              <a:gd name="connsiteY4" fmla="*/ 91372 h 1432570"/>
              <a:gd name="connsiteX5" fmla="*/ 2226724 w 2545011"/>
              <a:gd name="connsiteY5" fmla="*/ 614361 h 1432570"/>
              <a:gd name="connsiteX6" fmla="*/ 2545011 w 2545011"/>
              <a:gd name="connsiteY6" fmla="*/ 1432570 h 1432570"/>
              <a:gd name="connsiteX0" fmla="*/ 0 w 2545011"/>
              <a:gd name="connsiteY0" fmla="*/ 904353 h 1442775"/>
              <a:gd name="connsiteX1" fmla="*/ 146171 w 2545011"/>
              <a:gd name="connsiteY1" fmla="*/ 706386 h 1442775"/>
              <a:gd name="connsiteX2" fmla="*/ 455383 w 2545011"/>
              <a:gd name="connsiteY2" fmla="*/ 373237 h 1442775"/>
              <a:gd name="connsiteX3" fmla="*/ 1004656 w 2545011"/>
              <a:gd name="connsiteY3" fmla="*/ 87567 h 1442775"/>
              <a:gd name="connsiteX4" fmla="*/ 1727423 w 2545011"/>
              <a:gd name="connsiteY4" fmla="*/ 83992 h 1442775"/>
              <a:gd name="connsiteX5" fmla="*/ 2226724 w 2545011"/>
              <a:gd name="connsiteY5" fmla="*/ 624566 h 1442775"/>
              <a:gd name="connsiteX6" fmla="*/ 2545011 w 2545011"/>
              <a:gd name="connsiteY6" fmla="*/ 1442775 h 1442775"/>
              <a:gd name="connsiteX0" fmla="*/ 0 w 2545011"/>
              <a:gd name="connsiteY0" fmla="*/ 892769 h 1431191"/>
              <a:gd name="connsiteX1" fmla="*/ 146171 w 2545011"/>
              <a:gd name="connsiteY1" fmla="*/ 694802 h 1431191"/>
              <a:gd name="connsiteX2" fmla="*/ 455383 w 2545011"/>
              <a:gd name="connsiteY2" fmla="*/ 361653 h 1431191"/>
              <a:gd name="connsiteX3" fmla="*/ 1004656 w 2545011"/>
              <a:gd name="connsiteY3" fmla="*/ 58398 h 1431191"/>
              <a:gd name="connsiteX4" fmla="*/ 1727423 w 2545011"/>
              <a:gd name="connsiteY4" fmla="*/ 72408 h 1431191"/>
              <a:gd name="connsiteX5" fmla="*/ 2226724 w 2545011"/>
              <a:gd name="connsiteY5" fmla="*/ 612982 h 1431191"/>
              <a:gd name="connsiteX6" fmla="*/ 2545011 w 2545011"/>
              <a:gd name="connsiteY6" fmla="*/ 1431191 h 1431191"/>
              <a:gd name="connsiteX0" fmla="*/ 0 w 2545011"/>
              <a:gd name="connsiteY0" fmla="*/ 892769 h 1431191"/>
              <a:gd name="connsiteX1" fmla="*/ 146171 w 2545011"/>
              <a:gd name="connsiteY1" fmla="*/ 694802 h 1431191"/>
              <a:gd name="connsiteX2" fmla="*/ 455383 w 2545011"/>
              <a:gd name="connsiteY2" fmla="*/ 361653 h 1431191"/>
              <a:gd name="connsiteX3" fmla="*/ 1004656 w 2545011"/>
              <a:gd name="connsiteY3" fmla="*/ 58398 h 1431191"/>
              <a:gd name="connsiteX4" fmla="*/ 1727423 w 2545011"/>
              <a:gd name="connsiteY4" fmla="*/ 72408 h 1431191"/>
              <a:gd name="connsiteX5" fmla="*/ 2226724 w 2545011"/>
              <a:gd name="connsiteY5" fmla="*/ 612982 h 1431191"/>
              <a:gd name="connsiteX6" fmla="*/ 2545011 w 2545011"/>
              <a:gd name="connsiteY6" fmla="*/ 1431191 h 1431191"/>
              <a:gd name="connsiteX0" fmla="*/ 0 w 2545011"/>
              <a:gd name="connsiteY0" fmla="*/ 892769 h 1431191"/>
              <a:gd name="connsiteX1" fmla="*/ 146171 w 2545011"/>
              <a:gd name="connsiteY1" fmla="*/ 694802 h 1431191"/>
              <a:gd name="connsiteX2" fmla="*/ 455383 w 2545011"/>
              <a:gd name="connsiteY2" fmla="*/ 361653 h 1431191"/>
              <a:gd name="connsiteX3" fmla="*/ 1004656 w 2545011"/>
              <a:gd name="connsiteY3" fmla="*/ 58398 h 1431191"/>
              <a:gd name="connsiteX4" fmla="*/ 1727423 w 2545011"/>
              <a:gd name="connsiteY4" fmla="*/ 72408 h 1431191"/>
              <a:gd name="connsiteX5" fmla="*/ 2226724 w 2545011"/>
              <a:gd name="connsiteY5" fmla="*/ 612982 h 1431191"/>
              <a:gd name="connsiteX6" fmla="*/ 2545011 w 2545011"/>
              <a:gd name="connsiteY6" fmla="*/ 1431191 h 1431191"/>
              <a:gd name="connsiteX0" fmla="*/ 0 w 2545011"/>
              <a:gd name="connsiteY0" fmla="*/ 892769 h 1431191"/>
              <a:gd name="connsiteX1" fmla="*/ 146171 w 2545011"/>
              <a:gd name="connsiteY1" fmla="*/ 694802 h 1431191"/>
              <a:gd name="connsiteX2" fmla="*/ 410382 w 2545011"/>
              <a:gd name="connsiteY2" fmla="*/ 344068 h 1431191"/>
              <a:gd name="connsiteX3" fmla="*/ 1004656 w 2545011"/>
              <a:gd name="connsiteY3" fmla="*/ 58398 h 1431191"/>
              <a:gd name="connsiteX4" fmla="*/ 1727423 w 2545011"/>
              <a:gd name="connsiteY4" fmla="*/ 72408 h 1431191"/>
              <a:gd name="connsiteX5" fmla="*/ 2226724 w 2545011"/>
              <a:gd name="connsiteY5" fmla="*/ 612982 h 1431191"/>
              <a:gd name="connsiteX6" fmla="*/ 2545011 w 2545011"/>
              <a:gd name="connsiteY6" fmla="*/ 1431191 h 1431191"/>
              <a:gd name="connsiteX0" fmla="*/ 0 w 2545011"/>
              <a:gd name="connsiteY0" fmla="*/ 892769 h 1431191"/>
              <a:gd name="connsiteX1" fmla="*/ 146171 w 2545011"/>
              <a:gd name="connsiteY1" fmla="*/ 668425 h 1431191"/>
              <a:gd name="connsiteX2" fmla="*/ 410382 w 2545011"/>
              <a:gd name="connsiteY2" fmla="*/ 344068 h 1431191"/>
              <a:gd name="connsiteX3" fmla="*/ 1004656 w 2545011"/>
              <a:gd name="connsiteY3" fmla="*/ 58398 h 1431191"/>
              <a:gd name="connsiteX4" fmla="*/ 1727423 w 2545011"/>
              <a:gd name="connsiteY4" fmla="*/ 72408 h 1431191"/>
              <a:gd name="connsiteX5" fmla="*/ 2226724 w 2545011"/>
              <a:gd name="connsiteY5" fmla="*/ 612982 h 1431191"/>
              <a:gd name="connsiteX6" fmla="*/ 2545011 w 2545011"/>
              <a:gd name="connsiteY6" fmla="*/ 1431191 h 1431191"/>
              <a:gd name="connsiteX0" fmla="*/ 0 w 2545011"/>
              <a:gd name="connsiteY0" fmla="*/ 892769 h 1431191"/>
              <a:gd name="connsiteX1" fmla="*/ 146171 w 2545011"/>
              <a:gd name="connsiteY1" fmla="*/ 668425 h 1431191"/>
              <a:gd name="connsiteX2" fmla="*/ 410382 w 2545011"/>
              <a:gd name="connsiteY2" fmla="*/ 344068 h 1431191"/>
              <a:gd name="connsiteX3" fmla="*/ 932655 w 2545011"/>
              <a:gd name="connsiteY3" fmla="*/ 58398 h 1431191"/>
              <a:gd name="connsiteX4" fmla="*/ 1727423 w 2545011"/>
              <a:gd name="connsiteY4" fmla="*/ 72408 h 1431191"/>
              <a:gd name="connsiteX5" fmla="*/ 2226724 w 2545011"/>
              <a:gd name="connsiteY5" fmla="*/ 612982 h 1431191"/>
              <a:gd name="connsiteX6" fmla="*/ 2545011 w 2545011"/>
              <a:gd name="connsiteY6" fmla="*/ 1431191 h 1431191"/>
              <a:gd name="connsiteX0" fmla="*/ 0 w 2545011"/>
              <a:gd name="connsiteY0" fmla="*/ 871622 h 1410044"/>
              <a:gd name="connsiteX1" fmla="*/ 146171 w 2545011"/>
              <a:gd name="connsiteY1" fmla="*/ 647278 h 1410044"/>
              <a:gd name="connsiteX2" fmla="*/ 410382 w 2545011"/>
              <a:gd name="connsiteY2" fmla="*/ 322921 h 1410044"/>
              <a:gd name="connsiteX3" fmla="*/ 932655 w 2545011"/>
              <a:gd name="connsiteY3" fmla="*/ 37251 h 1410044"/>
              <a:gd name="connsiteX4" fmla="*/ 1700422 w 2545011"/>
              <a:gd name="connsiteY4" fmla="*/ 112807 h 1410044"/>
              <a:gd name="connsiteX5" fmla="*/ 2226724 w 2545011"/>
              <a:gd name="connsiteY5" fmla="*/ 591835 h 1410044"/>
              <a:gd name="connsiteX6" fmla="*/ 2545011 w 2545011"/>
              <a:gd name="connsiteY6" fmla="*/ 1410044 h 1410044"/>
              <a:gd name="connsiteX0" fmla="*/ 0 w 2545011"/>
              <a:gd name="connsiteY0" fmla="*/ 873850 h 1412272"/>
              <a:gd name="connsiteX1" fmla="*/ 146171 w 2545011"/>
              <a:gd name="connsiteY1" fmla="*/ 649506 h 1412272"/>
              <a:gd name="connsiteX2" fmla="*/ 410382 w 2545011"/>
              <a:gd name="connsiteY2" fmla="*/ 325149 h 1412272"/>
              <a:gd name="connsiteX3" fmla="*/ 932655 w 2545011"/>
              <a:gd name="connsiteY3" fmla="*/ 39479 h 1412272"/>
              <a:gd name="connsiteX4" fmla="*/ 1700422 w 2545011"/>
              <a:gd name="connsiteY4" fmla="*/ 115035 h 1412272"/>
              <a:gd name="connsiteX5" fmla="*/ 2127721 w 2545011"/>
              <a:gd name="connsiteY5" fmla="*/ 655610 h 1412272"/>
              <a:gd name="connsiteX6" fmla="*/ 2545011 w 2545011"/>
              <a:gd name="connsiteY6" fmla="*/ 1412272 h 1412272"/>
              <a:gd name="connsiteX0" fmla="*/ 0 w 2545011"/>
              <a:gd name="connsiteY0" fmla="*/ 873850 h 1412272"/>
              <a:gd name="connsiteX1" fmla="*/ 146171 w 2545011"/>
              <a:gd name="connsiteY1" fmla="*/ 649506 h 1412272"/>
              <a:gd name="connsiteX2" fmla="*/ 410382 w 2545011"/>
              <a:gd name="connsiteY2" fmla="*/ 325149 h 1412272"/>
              <a:gd name="connsiteX3" fmla="*/ 932655 w 2545011"/>
              <a:gd name="connsiteY3" fmla="*/ 39479 h 1412272"/>
              <a:gd name="connsiteX4" fmla="*/ 1700422 w 2545011"/>
              <a:gd name="connsiteY4" fmla="*/ 115035 h 1412272"/>
              <a:gd name="connsiteX5" fmla="*/ 2127721 w 2545011"/>
              <a:gd name="connsiteY5" fmla="*/ 655610 h 1412272"/>
              <a:gd name="connsiteX6" fmla="*/ 2545011 w 2545011"/>
              <a:gd name="connsiteY6" fmla="*/ 1412272 h 1412272"/>
              <a:gd name="connsiteX0" fmla="*/ 0 w 2545011"/>
              <a:gd name="connsiteY0" fmla="*/ 861878 h 1400300"/>
              <a:gd name="connsiteX1" fmla="*/ 146171 w 2545011"/>
              <a:gd name="connsiteY1" fmla="*/ 637534 h 1400300"/>
              <a:gd name="connsiteX2" fmla="*/ 410382 w 2545011"/>
              <a:gd name="connsiteY2" fmla="*/ 313177 h 1400300"/>
              <a:gd name="connsiteX3" fmla="*/ 932655 w 2545011"/>
              <a:gd name="connsiteY3" fmla="*/ 27507 h 1400300"/>
              <a:gd name="connsiteX4" fmla="*/ 1655421 w 2545011"/>
              <a:gd name="connsiteY4" fmla="*/ 164610 h 1400300"/>
              <a:gd name="connsiteX5" fmla="*/ 2127721 w 2545011"/>
              <a:gd name="connsiteY5" fmla="*/ 643638 h 1400300"/>
              <a:gd name="connsiteX6" fmla="*/ 2545011 w 2545011"/>
              <a:gd name="connsiteY6" fmla="*/ 1400300 h 1400300"/>
              <a:gd name="connsiteX0" fmla="*/ 0 w 2545011"/>
              <a:gd name="connsiteY0" fmla="*/ 861878 h 1400300"/>
              <a:gd name="connsiteX1" fmla="*/ 146171 w 2545011"/>
              <a:gd name="connsiteY1" fmla="*/ 637534 h 1400300"/>
              <a:gd name="connsiteX2" fmla="*/ 410382 w 2545011"/>
              <a:gd name="connsiteY2" fmla="*/ 313177 h 1400300"/>
              <a:gd name="connsiteX3" fmla="*/ 932655 w 2545011"/>
              <a:gd name="connsiteY3" fmla="*/ 27507 h 1400300"/>
              <a:gd name="connsiteX4" fmla="*/ 1655421 w 2545011"/>
              <a:gd name="connsiteY4" fmla="*/ 164610 h 1400300"/>
              <a:gd name="connsiteX5" fmla="*/ 2127721 w 2545011"/>
              <a:gd name="connsiteY5" fmla="*/ 643638 h 1400300"/>
              <a:gd name="connsiteX6" fmla="*/ 2545011 w 2545011"/>
              <a:gd name="connsiteY6" fmla="*/ 1400300 h 1400300"/>
              <a:gd name="connsiteX0" fmla="*/ 0 w 2529411"/>
              <a:gd name="connsiteY0" fmla="*/ 861878 h 1385060"/>
              <a:gd name="connsiteX1" fmla="*/ 146171 w 2529411"/>
              <a:gd name="connsiteY1" fmla="*/ 637534 h 1385060"/>
              <a:gd name="connsiteX2" fmla="*/ 410382 w 2529411"/>
              <a:gd name="connsiteY2" fmla="*/ 313177 h 1385060"/>
              <a:gd name="connsiteX3" fmla="*/ 932655 w 2529411"/>
              <a:gd name="connsiteY3" fmla="*/ 27507 h 1385060"/>
              <a:gd name="connsiteX4" fmla="*/ 1655421 w 2529411"/>
              <a:gd name="connsiteY4" fmla="*/ 164610 h 1385060"/>
              <a:gd name="connsiteX5" fmla="*/ 2127721 w 2529411"/>
              <a:gd name="connsiteY5" fmla="*/ 643638 h 1385060"/>
              <a:gd name="connsiteX6" fmla="*/ 2529411 w 2529411"/>
              <a:gd name="connsiteY6" fmla="*/ 1385060 h 1385060"/>
              <a:gd name="connsiteX0" fmla="*/ 0 w 2515063"/>
              <a:gd name="connsiteY0" fmla="*/ 861878 h 1397760"/>
              <a:gd name="connsiteX1" fmla="*/ 146171 w 2515063"/>
              <a:gd name="connsiteY1" fmla="*/ 637534 h 1397760"/>
              <a:gd name="connsiteX2" fmla="*/ 410382 w 2515063"/>
              <a:gd name="connsiteY2" fmla="*/ 313177 h 1397760"/>
              <a:gd name="connsiteX3" fmla="*/ 932655 w 2515063"/>
              <a:gd name="connsiteY3" fmla="*/ 27507 h 1397760"/>
              <a:gd name="connsiteX4" fmla="*/ 1655421 w 2515063"/>
              <a:gd name="connsiteY4" fmla="*/ 164610 h 1397760"/>
              <a:gd name="connsiteX5" fmla="*/ 2127721 w 2515063"/>
              <a:gd name="connsiteY5" fmla="*/ 643638 h 1397760"/>
              <a:gd name="connsiteX6" fmla="*/ 2515063 w 2515063"/>
              <a:gd name="connsiteY6" fmla="*/ 1397760 h 1397760"/>
              <a:gd name="connsiteX0" fmla="*/ 0 w 2515063"/>
              <a:gd name="connsiteY0" fmla="*/ 861878 h 1620580"/>
              <a:gd name="connsiteX1" fmla="*/ 146171 w 2515063"/>
              <a:gd name="connsiteY1" fmla="*/ 637534 h 1620580"/>
              <a:gd name="connsiteX2" fmla="*/ 410382 w 2515063"/>
              <a:gd name="connsiteY2" fmla="*/ 313177 h 1620580"/>
              <a:gd name="connsiteX3" fmla="*/ 932655 w 2515063"/>
              <a:gd name="connsiteY3" fmla="*/ 27507 h 1620580"/>
              <a:gd name="connsiteX4" fmla="*/ 1655421 w 2515063"/>
              <a:gd name="connsiteY4" fmla="*/ 164610 h 1620580"/>
              <a:gd name="connsiteX5" fmla="*/ 2127721 w 2515063"/>
              <a:gd name="connsiteY5" fmla="*/ 643638 h 1620580"/>
              <a:gd name="connsiteX6" fmla="*/ 2515063 w 2515063"/>
              <a:gd name="connsiteY6" fmla="*/ 1620580 h 1620580"/>
              <a:gd name="connsiteX0" fmla="*/ 0 w 2515063"/>
              <a:gd name="connsiteY0" fmla="*/ 861878 h 1620580"/>
              <a:gd name="connsiteX1" fmla="*/ 146171 w 2515063"/>
              <a:gd name="connsiteY1" fmla="*/ 637534 h 1620580"/>
              <a:gd name="connsiteX2" fmla="*/ 410382 w 2515063"/>
              <a:gd name="connsiteY2" fmla="*/ 313177 h 1620580"/>
              <a:gd name="connsiteX3" fmla="*/ 932655 w 2515063"/>
              <a:gd name="connsiteY3" fmla="*/ 27507 h 1620580"/>
              <a:gd name="connsiteX4" fmla="*/ 1655421 w 2515063"/>
              <a:gd name="connsiteY4" fmla="*/ 164610 h 1620580"/>
              <a:gd name="connsiteX5" fmla="*/ 2127721 w 2515063"/>
              <a:gd name="connsiteY5" fmla="*/ 643638 h 1620580"/>
              <a:gd name="connsiteX6" fmla="*/ 2515063 w 2515063"/>
              <a:gd name="connsiteY6" fmla="*/ 1620580 h 1620580"/>
              <a:gd name="connsiteX0" fmla="*/ 0 w 2515063"/>
              <a:gd name="connsiteY0" fmla="*/ 861878 h 1620580"/>
              <a:gd name="connsiteX1" fmla="*/ 146171 w 2515063"/>
              <a:gd name="connsiteY1" fmla="*/ 637534 h 1620580"/>
              <a:gd name="connsiteX2" fmla="*/ 410382 w 2515063"/>
              <a:gd name="connsiteY2" fmla="*/ 313177 h 1620580"/>
              <a:gd name="connsiteX3" fmla="*/ 932655 w 2515063"/>
              <a:gd name="connsiteY3" fmla="*/ 27507 h 1620580"/>
              <a:gd name="connsiteX4" fmla="*/ 1655421 w 2515063"/>
              <a:gd name="connsiteY4" fmla="*/ 164610 h 1620580"/>
              <a:gd name="connsiteX5" fmla="*/ 2113472 w 2515063"/>
              <a:gd name="connsiteY5" fmla="*/ 643639 h 1620580"/>
              <a:gd name="connsiteX6" fmla="*/ 2515063 w 2515063"/>
              <a:gd name="connsiteY6" fmla="*/ 1620580 h 1620580"/>
              <a:gd name="connsiteX0" fmla="*/ 0 w 2515063"/>
              <a:gd name="connsiteY0" fmla="*/ 861878 h 1620580"/>
              <a:gd name="connsiteX1" fmla="*/ 146171 w 2515063"/>
              <a:gd name="connsiteY1" fmla="*/ 637534 h 1620580"/>
              <a:gd name="connsiteX2" fmla="*/ 410382 w 2515063"/>
              <a:gd name="connsiteY2" fmla="*/ 313177 h 1620580"/>
              <a:gd name="connsiteX3" fmla="*/ 932655 w 2515063"/>
              <a:gd name="connsiteY3" fmla="*/ 27507 h 1620580"/>
              <a:gd name="connsiteX4" fmla="*/ 1655421 w 2515063"/>
              <a:gd name="connsiteY4" fmla="*/ 164610 h 1620580"/>
              <a:gd name="connsiteX5" fmla="*/ 2113472 w 2515063"/>
              <a:gd name="connsiteY5" fmla="*/ 643639 h 1620580"/>
              <a:gd name="connsiteX6" fmla="*/ 2515063 w 2515063"/>
              <a:gd name="connsiteY6" fmla="*/ 1620580 h 1620580"/>
              <a:gd name="connsiteX0" fmla="*/ 0 w 2515063"/>
              <a:gd name="connsiteY0" fmla="*/ 865903 h 1624605"/>
              <a:gd name="connsiteX1" fmla="*/ 146171 w 2515063"/>
              <a:gd name="connsiteY1" fmla="*/ 641559 h 1624605"/>
              <a:gd name="connsiteX2" fmla="*/ 410382 w 2515063"/>
              <a:gd name="connsiteY2" fmla="*/ 317202 h 1624605"/>
              <a:gd name="connsiteX3" fmla="*/ 932655 w 2515063"/>
              <a:gd name="connsiteY3" fmla="*/ 31532 h 1624605"/>
              <a:gd name="connsiteX4" fmla="*/ 1666107 w 2515063"/>
              <a:gd name="connsiteY4" fmla="*/ 143410 h 1624605"/>
              <a:gd name="connsiteX5" fmla="*/ 2113472 w 2515063"/>
              <a:gd name="connsiteY5" fmla="*/ 647664 h 1624605"/>
              <a:gd name="connsiteX6" fmla="*/ 2515063 w 2515063"/>
              <a:gd name="connsiteY6" fmla="*/ 1624605 h 162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5063" h="1624605">
                <a:moveTo>
                  <a:pt x="0" y="865903"/>
                </a:moveTo>
                <a:lnTo>
                  <a:pt x="146171" y="641559"/>
                </a:lnTo>
                <a:cubicBezTo>
                  <a:pt x="284748" y="461160"/>
                  <a:pt x="276534" y="450121"/>
                  <a:pt x="410382" y="317202"/>
                </a:cubicBezTo>
                <a:cubicBezTo>
                  <a:pt x="589507" y="176841"/>
                  <a:pt x="688750" y="126863"/>
                  <a:pt x="932655" y="31532"/>
                </a:cubicBezTo>
                <a:cubicBezTo>
                  <a:pt x="1256164" y="-50020"/>
                  <a:pt x="1469304" y="40721"/>
                  <a:pt x="1666107" y="143410"/>
                </a:cubicBezTo>
                <a:cubicBezTo>
                  <a:pt x="1862910" y="246099"/>
                  <a:pt x="1970198" y="442139"/>
                  <a:pt x="2113472" y="647664"/>
                </a:cubicBezTo>
                <a:cubicBezTo>
                  <a:pt x="2256746" y="895230"/>
                  <a:pt x="2346190" y="1181094"/>
                  <a:pt x="2515063" y="1624605"/>
                </a:cubicBezTo>
              </a:path>
            </a:pathLst>
          </a:custGeom>
          <a:noFill/>
          <a:ln w="28575">
            <a:solidFill>
              <a:schemeClr val="bg1"/>
            </a:solidFill>
            <a:headEnd type="none" w="med" len="med"/>
            <a:tailEnd type="triangle" w="lg" len="lg"/>
          </a:ln>
          <a:effectLst>
            <a:glow rad="101600">
              <a:schemeClr val="accent6">
                <a:satMod val="175000"/>
                <a:alpha val="40000"/>
              </a:schemeClr>
            </a:glow>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600" dirty="0"/>
          </a:p>
        </p:txBody>
      </p:sp>
      <p:sp>
        <p:nvSpPr>
          <p:cNvPr id="18" name="Oval 17"/>
          <p:cNvSpPr>
            <a:spLocks noChangeAspect="1"/>
          </p:cNvSpPr>
          <p:nvPr/>
        </p:nvSpPr>
        <p:spPr>
          <a:xfrm>
            <a:off x="8210067" y="2983259"/>
            <a:ext cx="100532" cy="114300"/>
          </a:xfrm>
          <a:prstGeom prst="ellipse">
            <a:avLst/>
          </a:prstGeom>
          <a:solidFill>
            <a:srgbClr val="FFFF00"/>
          </a:solidFill>
          <a:ln>
            <a:noFill/>
          </a:ln>
          <a:effectLst>
            <a:glow rad="152400">
              <a:schemeClr val="accent3">
                <a:lumMod val="20000"/>
                <a:lumOff val="80000"/>
                <a:alpha val="40000"/>
              </a:schemeClr>
            </a:glow>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400"/>
          </a:p>
        </p:txBody>
      </p:sp>
      <p:sp>
        <p:nvSpPr>
          <p:cNvPr id="11" name="Title 1"/>
          <p:cNvSpPr>
            <a:spLocks noGrp="1"/>
          </p:cNvSpPr>
          <p:nvPr>
            <p:ph type="title" idx="4294967295"/>
          </p:nvPr>
        </p:nvSpPr>
        <p:spPr>
          <a:xfrm>
            <a:off x="160633" y="285516"/>
            <a:ext cx="8753475" cy="697627"/>
          </a:xfrm>
          <a:prstGeom prst="rect">
            <a:avLst/>
          </a:prstGeom>
          <a:noFill/>
        </p:spPr>
        <p:txBody>
          <a:bodyPr/>
          <a:lstStyle/>
          <a:p>
            <a:r>
              <a:rPr lang="en-US" sz="3700" dirty="0">
                <a:solidFill>
                  <a:schemeClr val="bg1"/>
                </a:solidFill>
                <a:latin typeface="Times New Roman" panose="02020603050405020304" pitchFamily="18" charset="0"/>
                <a:cs typeface="Times New Roman" panose="02020603050405020304" pitchFamily="18" charset="0"/>
              </a:rPr>
              <a:t>14nm </a:t>
            </a:r>
            <a:r>
              <a:rPr lang="en-US" sz="3700" dirty="0" smtClean="0">
                <a:solidFill>
                  <a:schemeClr val="bg1"/>
                </a:solidFill>
                <a:latin typeface="Times New Roman" panose="02020603050405020304" pitchFamily="18" charset="0"/>
                <a:cs typeface="Times New Roman" panose="02020603050405020304" pitchFamily="18" charset="0"/>
              </a:rPr>
              <a:t>JDP </a:t>
            </a:r>
            <a:r>
              <a:rPr lang="en-US" sz="3700" dirty="0">
                <a:solidFill>
                  <a:schemeClr val="bg1"/>
                </a:solidFill>
                <a:latin typeface="Times New Roman" panose="02020603050405020304" pitchFamily="18" charset="0"/>
                <a:cs typeface="Times New Roman" panose="02020603050405020304" pitchFamily="18" charset="0"/>
              </a:rPr>
              <a:t>status</a:t>
            </a:r>
            <a:endParaRPr lang="en-US" sz="43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900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7" presetClass="emph" presetSubtype="0" fill="remove" grpId="1" nodeType="withEffect">
                                  <p:stCondLst>
                                    <p:cond delay="500"/>
                                  </p:stCondLst>
                                  <p:childTnLst>
                                    <p:animClr clrSpc="rgb" dir="cw">
                                      <p:cBhvr override="childStyle">
                                        <p:cTn id="9" dur="250" autoRev="1" fill="remove"/>
                                        <p:tgtEl>
                                          <p:spTgt spid="13"/>
                                        </p:tgtEl>
                                        <p:attrNameLst>
                                          <p:attrName>style.color</p:attrName>
                                        </p:attrNameLst>
                                      </p:cBhvr>
                                      <p:to>
                                        <a:schemeClr val="bg1"/>
                                      </p:to>
                                    </p:animClr>
                                    <p:animClr clrSpc="rgb" dir="cw">
                                      <p:cBhvr>
                                        <p:cTn id="10" dur="250" autoRev="1" fill="remove"/>
                                        <p:tgtEl>
                                          <p:spTgt spid="13"/>
                                        </p:tgtEl>
                                        <p:attrNameLst>
                                          <p:attrName>fillcolor</p:attrName>
                                        </p:attrNameLst>
                                      </p:cBhvr>
                                      <p:to>
                                        <a:schemeClr val="bg1"/>
                                      </p:to>
                                    </p:animClr>
                                    <p:set>
                                      <p:cBhvr>
                                        <p:cTn id="11" dur="250" autoRev="1" fill="remove"/>
                                        <p:tgtEl>
                                          <p:spTgt spid="13"/>
                                        </p:tgtEl>
                                        <p:attrNameLst>
                                          <p:attrName>fill.type</p:attrName>
                                        </p:attrNameLst>
                                      </p:cBhvr>
                                      <p:to>
                                        <p:strVal val="solid"/>
                                      </p:to>
                                    </p:set>
                                    <p:set>
                                      <p:cBhvr>
                                        <p:cTn id="12" dur="250" autoRev="1" fill="remove"/>
                                        <p:tgtEl>
                                          <p:spTgt spid="13"/>
                                        </p:tgtEl>
                                        <p:attrNameLst>
                                          <p:attrName>fill.on</p:attrName>
                                        </p:attrNameLst>
                                      </p:cBhvr>
                                      <p:to>
                                        <p:strVal val="true"/>
                                      </p:to>
                                    </p:se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par>
                          <p:cTn id="17" fill="hold">
                            <p:stCondLst>
                              <p:cond delay="2000"/>
                            </p:stCondLst>
                            <p:childTnLst>
                              <p:par>
                                <p:cTn id="18" presetID="6" presetClass="entr" presetSubtype="32"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circle(out)">
                                      <p:cBhvr>
                                        <p:cTn id="20" dur="1000"/>
                                        <p:tgtEl>
                                          <p:spTgt spid="18"/>
                                        </p:tgtEl>
                                      </p:cBhvr>
                                    </p:animEffect>
                                  </p:childTnLst>
                                </p:cTn>
                              </p:par>
                            </p:childTnLst>
                          </p:cTn>
                        </p:par>
                        <p:par>
                          <p:cTn id="21" fill="hold">
                            <p:stCondLst>
                              <p:cond delay="3000"/>
                            </p:stCondLst>
                            <p:childTnLst>
                              <p:par>
                                <p:cTn id="22" presetID="10" presetClass="entr" presetSubtype="0" fill="hold" nodeType="afterEffect">
                                  <p:stCondLst>
                                    <p:cond delay="0"/>
                                  </p:stCondLst>
                                  <p:childTnLst>
                                    <p:set>
                                      <p:cBhvr>
                                        <p:cTn id="23" dur="1" fill="hold">
                                          <p:stCondLst>
                                            <p:cond delay="0"/>
                                          </p:stCondLst>
                                        </p:cTn>
                                        <p:tgtEl>
                                          <p:spTgt spid="15">
                                            <p:txEl>
                                              <p:pRg st="0" end="0"/>
                                            </p:txEl>
                                          </p:spTgt>
                                        </p:tgtEl>
                                        <p:attrNameLst>
                                          <p:attrName>style.visibility</p:attrName>
                                        </p:attrNameLst>
                                      </p:cBhvr>
                                      <p:to>
                                        <p:strVal val="visible"/>
                                      </p:to>
                                    </p:set>
                                    <p:animEffect transition="in" filter="fade">
                                      <p:cBhvr>
                                        <p:cTn id="24" dur="500"/>
                                        <p:tgtEl>
                                          <p:spTgt spid="15">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fade">
                                      <p:cBhvr>
                                        <p:cTn id="27" dur="500"/>
                                        <p:tgtEl>
                                          <p:spTgt spid="15">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xEl>
                                              <p:pRg st="2" end="2"/>
                                            </p:txEl>
                                          </p:spTgt>
                                        </p:tgtEl>
                                        <p:attrNameLst>
                                          <p:attrName>style.visibility</p:attrName>
                                        </p:attrNameLst>
                                      </p:cBhvr>
                                      <p:to>
                                        <p:strVal val="visible"/>
                                      </p:to>
                                    </p:set>
                                    <p:animEffect transition="in" filter="fade">
                                      <p:cBhvr>
                                        <p:cTn id="30" dur="500"/>
                                        <p:tgtEl>
                                          <p:spTgt spid="15">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xEl>
                                              <p:pRg st="4" end="4"/>
                                            </p:txEl>
                                          </p:spTgt>
                                        </p:tgtEl>
                                        <p:attrNameLst>
                                          <p:attrName>style.visibility</p:attrName>
                                        </p:attrNameLst>
                                      </p:cBhvr>
                                      <p:to>
                                        <p:strVal val="visible"/>
                                      </p:to>
                                    </p:set>
                                    <p:animEffect transition="in" filter="fade">
                                      <p:cBhvr>
                                        <p:cTn id="36" dur="500"/>
                                        <p:tgtEl>
                                          <p:spTgt spid="15">
                                            <p:txEl>
                                              <p:pRg st="4" end="4"/>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5">
                                            <p:txEl>
                                              <p:pRg st="6" end="6"/>
                                            </p:txEl>
                                          </p:spTgt>
                                        </p:tgtEl>
                                        <p:attrNameLst>
                                          <p:attrName>style.visibility</p:attrName>
                                        </p:attrNameLst>
                                      </p:cBhvr>
                                      <p:to>
                                        <p:strVal val="visible"/>
                                      </p:to>
                                    </p:set>
                                    <p:animEffect transition="in" filter="fade">
                                      <p:cBhvr>
                                        <p:cTn id="42" dur="500"/>
                                        <p:tgtEl>
                                          <p:spTgt spid="15">
                                            <p:txEl>
                                              <p:pRg st="6" end="6"/>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15">
                                            <p:txEl>
                                              <p:pRg st="8" end="8"/>
                                            </p:txEl>
                                          </p:spTgt>
                                        </p:tgtEl>
                                        <p:attrNameLst>
                                          <p:attrName>style.visibility</p:attrName>
                                        </p:attrNameLst>
                                      </p:cBhvr>
                                      <p:to>
                                        <p:strVal val="visible"/>
                                      </p:to>
                                    </p:set>
                                    <p:animEffect transition="in" filter="fade">
                                      <p:cBhvr>
                                        <p:cTn id="48" dur="500"/>
                                        <p:tgtEl>
                                          <p:spTgt spid="15">
                                            <p:txEl>
                                              <p:pRg st="8" end="8"/>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6"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nvSpPr>
        <p:spPr bwMode="auto">
          <a:xfrm>
            <a:off x="251520" y="1052736"/>
            <a:ext cx="8408709"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lvl1pPr marL="228600" indent="-228600" algn="l" rtl="0" eaLnBrk="0" fontAlgn="base" hangingPunct="0">
              <a:spcBef>
                <a:spcPts val="600"/>
              </a:spcBef>
              <a:spcAft>
                <a:spcPct val="0"/>
              </a:spcAft>
              <a:buFont typeface="Wingdings" panose="05000000000000000000" pitchFamily="2" charset="2"/>
              <a:buChar char="§"/>
              <a:defRPr sz="2000">
                <a:solidFill>
                  <a:srgbClr val="4B4B4B"/>
                </a:solidFill>
                <a:latin typeface="+mn-lt"/>
                <a:ea typeface="+mn-ea"/>
                <a:cs typeface="+mn-cs"/>
              </a:defRPr>
            </a:lvl1pPr>
            <a:lvl2pPr marL="571500" indent="-228600" algn="l" rtl="0" eaLnBrk="0" fontAlgn="base" hangingPunct="0">
              <a:spcBef>
                <a:spcPts val="600"/>
              </a:spcBef>
              <a:spcAft>
                <a:spcPct val="0"/>
              </a:spcAft>
              <a:buFont typeface="Arial" panose="020B0604020202020204" pitchFamily="34" charset="0"/>
              <a:buChar char="–"/>
              <a:defRPr>
                <a:solidFill>
                  <a:srgbClr val="4B4B4B"/>
                </a:solidFill>
                <a:latin typeface="+mn-lt"/>
              </a:defRPr>
            </a:lvl2pPr>
            <a:lvl3pPr marL="914400" indent="-228600" algn="l" rtl="0" eaLnBrk="0" fontAlgn="base" hangingPunct="0">
              <a:spcBef>
                <a:spcPts val="600"/>
              </a:spcBef>
              <a:spcAft>
                <a:spcPct val="0"/>
              </a:spcAft>
              <a:buFont typeface="Arial" panose="020B0604020202020204" pitchFamily="34" charset="0"/>
              <a:buChar char="•"/>
              <a:defRPr sz="1600">
                <a:solidFill>
                  <a:srgbClr val="4B4B4B"/>
                </a:solidFill>
                <a:latin typeface="+mn-lt"/>
              </a:defRPr>
            </a:lvl3pPr>
            <a:lvl4pPr marL="1257300" indent="-228600" algn="l" rtl="0" eaLnBrk="0" fontAlgn="base" hangingPunct="0">
              <a:spcBef>
                <a:spcPts val="600"/>
              </a:spcBef>
              <a:spcAft>
                <a:spcPct val="0"/>
              </a:spcAft>
              <a:buFont typeface="Arial" panose="020B0604020202020204" pitchFamily="34" charset="0"/>
              <a:buChar char="–"/>
              <a:defRPr sz="1400">
                <a:solidFill>
                  <a:srgbClr val="4B4B4B"/>
                </a:solidFill>
                <a:latin typeface="+mn-lt"/>
              </a:defRPr>
            </a:lvl4pPr>
            <a:lvl5pPr marL="1600200" indent="-228600" algn="l" rtl="0" eaLnBrk="0" fontAlgn="base" hangingPunct="0">
              <a:spcBef>
                <a:spcPts val="600"/>
              </a:spcBef>
              <a:spcAft>
                <a:spcPct val="0"/>
              </a:spcAft>
              <a:buFont typeface="Arial" panose="020B0604020202020204" pitchFamily="34" charset="0"/>
              <a:buChar char="•"/>
              <a:defRPr sz="1400">
                <a:solidFill>
                  <a:srgbClr val="4B4B4B"/>
                </a:solidFill>
                <a:latin typeface="+mn-lt"/>
              </a:defRPr>
            </a:lvl5pPr>
            <a:lvl6pPr marL="2057400" indent="-228600" algn="l" rtl="0" fontAlgn="base">
              <a:spcBef>
                <a:spcPts val="600"/>
              </a:spcBef>
              <a:spcAft>
                <a:spcPct val="0"/>
              </a:spcAft>
              <a:buFont typeface="Arial" charset="0"/>
              <a:buChar char="•"/>
              <a:defRPr sz="1400">
                <a:solidFill>
                  <a:srgbClr val="4B4B4B"/>
                </a:solidFill>
                <a:latin typeface="+mn-lt"/>
              </a:defRPr>
            </a:lvl6pPr>
            <a:lvl7pPr marL="2514600" indent="-228600" algn="l" rtl="0" fontAlgn="base">
              <a:spcBef>
                <a:spcPts val="600"/>
              </a:spcBef>
              <a:spcAft>
                <a:spcPct val="0"/>
              </a:spcAft>
              <a:buFont typeface="Arial" charset="0"/>
              <a:buChar char="•"/>
              <a:defRPr sz="1400">
                <a:solidFill>
                  <a:srgbClr val="4B4B4B"/>
                </a:solidFill>
                <a:latin typeface="+mn-lt"/>
              </a:defRPr>
            </a:lvl7pPr>
            <a:lvl8pPr marL="2971800" indent="-228600" algn="l" rtl="0" fontAlgn="base">
              <a:spcBef>
                <a:spcPts val="600"/>
              </a:spcBef>
              <a:spcAft>
                <a:spcPct val="0"/>
              </a:spcAft>
              <a:buFont typeface="Arial" charset="0"/>
              <a:buChar char="•"/>
              <a:defRPr sz="1400">
                <a:solidFill>
                  <a:srgbClr val="4B4B4B"/>
                </a:solidFill>
                <a:latin typeface="+mn-lt"/>
              </a:defRPr>
            </a:lvl8pPr>
            <a:lvl9pPr marL="3429000" indent="-228600" algn="l" rtl="0" fontAlgn="base">
              <a:spcBef>
                <a:spcPts val="600"/>
              </a:spcBef>
              <a:spcAft>
                <a:spcPct val="0"/>
              </a:spcAft>
              <a:buFont typeface="Arial" charset="0"/>
              <a:buChar char="•"/>
              <a:defRPr sz="1400">
                <a:solidFill>
                  <a:srgbClr val="4B4B4B"/>
                </a:solidFill>
                <a:latin typeface="+mn-lt"/>
              </a:defRPr>
            </a:lvl9pPr>
          </a:lstStyle>
          <a:p>
            <a:r>
              <a:rPr lang="en-US" altLang="zh-CN" b="1" i="1" dirty="0">
                <a:latin typeface="Times New Roman" panose="02020603050405020304" pitchFamily="18" charset="0"/>
                <a:ea typeface="SimSun" panose="02010600030101010101" pitchFamily="2" charset="-122"/>
                <a:cs typeface="Times New Roman" panose="02020603050405020304" pitchFamily="18" charset="0"/>
              </a:rPr>
              <a:t>Collaboration with IMEC, joint development on 14nm FINFET</a:t>
            </a:r>
            <a:r>
              <a:rPr lang="en-US" altLang="zh-CN"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dirty="0">
                <a:latin typeface="Times New Roman" panose="02020603050405020304" pitchFamily="18" charset="0"/>
                <a:ea typeface="SimSun" panose="02010600030101010101" pitchFamily="2" charset="-122"/>
                <a:cs typeface="Times New Roman" panose="02020603050405020304" pitchFamily="18" charset="0"/>
              </a:rPr>
              <a:t>IMEC has total </a:t>
            </a:r>
            <a:r>
              <a:rPr lang="en-US" altLang="zh-CN" dirty="0" smtClean="0">
                <a:latin typeface="Times New Roman" panose="02020603050405020304" pitchFamily="18" charset="0"/>
                <a:ea typeface="SimSun" panose="02010600030101010101" pitchFamily="2" charset="-122"/>
                <a:cs typeface="Times New Roman" panose="02020603050405020304" pitchFamily="18" charset="0"/>
              </a:rPr>
              <a:t>5 </a:t>
            </a:r>
            <a:r>
              <a:rPr lang="en-US" altLang="zh-CN" dirty="0">
                <a:latin typeface="Times New Roman" panose="02020603050405020304" pitchFamily="18" charset="0"/>
                <a:ea typeface="SimSun" panose="02010600030101010101" pitchFamily="2" charset="-122"/>
                <a:cs typeface="Times New Roman" panose="02020603050405020304" pitchFamily="18" charset="0"/>
              </a:rPr>
              <a:t>experts on-site support </a:t>
            </a:r>
            <a:r>
              <a:rPr lang="en-US" altLang="zh-CN" dirty="0" err="1" smtClean="0">
                <a:latin typeface="Times New Roman" panose="02020603050405020304" pitchFamily="18" charset="0"/>
                <a:ea typeface="SimSun" panose="02010600030101010101" pitchFamily="2" charset="-122"/>
                <a:cs typeface="Times New Roman" panose="02020603050405020304" pitchFamily="18" charset="0"/>
              </a:rPr>
              <a:t>ing</a:t>
            </a:r>
            <a:r>
              <a:rPr lang="en-US" altLang="zh-CN" dirty="0" smtClean="0">
                <a:latin typeface="Times New Roman" panose="02020603050405020304" pitchFamily="18" charset="0"/>
                <a:ea typeface="SimSun" panose="02010600030101010101" pitchFamily="2" charset="-122"/>
                <a:cs typeface="Times New Roman" panose="02020603050405020304" pitchFamily="18" charset="0"/>
              </a:rPr>
              <a:t> SMIC and deeply </a:t>
            </a:r>
            <a:r>
              <a:rPr lang="en-US" altLang="zh-CN" dirty="0">
                <a:latin typeface="Times New Roman" panose="02020603050405020304" pitchFamily="18" charset="0"/>
                <a:ea typeface="SimSun" panose="02010600030101010101" pitchFamily="2" charset="-122"/>
                <a:cs typeface="Times New Roman" panose="02020603050405020304" pitchFamily="18" charset="0"/>
              </a:rPr>
              <a:t>involved in the </a:t>
            </a:r>
            <a:r>
              <a:rPr lang="en-US" altLang="zh-CN" dirty="0" smtClean="0">
                <a:latin typeface="Times New Roman" panose="02020603050405020304" pitchFamily="18" charset="0"/>
                <a:ea typeface="SimSun" panose="02010600030101010101" pitchFamily="2" charset="-122"/>
                <a:cs typeface="Times New Roman" panose="02020603050405020304" pitchFamily="18" charset="0"/>
              </a:rPr>
              <a:t>14FinFET </a:t>
            </a:r>
            <a:r>
              <a:rPr lang="en-US" altLang="zh-CN" dirty="0">
                <a:latin typeface="Times New Roman" panose="02020603050405020304" pitchFamily="18" charset="0"/>
                <a:ea typeface="SimSun" panose="02010600030101010101" pitchFamily="2" charset="-122"/>
                <a:cs typeface="Times New Roman" panose="02020603050405020304" pitchFamily="18" charset="0"/>
              </a:rPr>
              <a:t>technology development.</a:t>
            </a:r>
          </a:p>
          <a:p>
            <a:r>
              <a:rPr lang="en-US" altLang="zh-CN" b="1" i="1" dirty="0" smtClean="0">
                <a:latin typeface="Times New Roman" panose="02020603050405020304" pitchFamily="18" charset="0"/>
                <a:ea typeface="SimSun" panose="02010600030101010101" pitchFamily="2" charset="-122"/>
                <a:cs typeface="Times New Roman" panose="02020603050405020304" pitchFamily="18" charset="0"/>
              </a:rPr>
              <a:t>IMEC </a:t>
            </a:r>
            <a:r>
              <a:rPr lang="en-US" altLang="zh-CN" b="1" i="1" dirty="0">
                <a:latin typeface="Times New Roman" panose="02020603050405020304" pitchFamily="18" charset="0"/>
                <a:ea typeface="SimSun" panose="02010600030101010101" pitchFamily="2" charset="-122"/>
                <a:cs typeface="Times New Roman" panose="02020603050405020304" pitchFamily="18" charset="0"/>
              </a:rPr>
              <a:t>headquarter (Belgium) technical </a:t>
            </a:r>
            <a:r>
              <a:rPr lang="en-US" altLang="zh-CN" b="1" i="1" dirty="0" smtClean="0">
                <a:latin typeface="Times New Roman" panose="02020603050405020304" pitchFamily="18" charset="0"/>
                <a:ea typeface="SimSun" panose="02010600030101010101" pitchFamily="2" charset="-122"/>
                <a:cs typeface="Times New Roman" panose="02020603050405020304" pitchFamily="18" charset="0"/>
              </a:rPr>
              <a:t>team</a:t>
            </a:r>
            <a:r>
              <a:rPr lang="en-US" altLang="zh-CN" dirty="0" smtClean="0">
                <a:latin typeface="Times New Roman" panose="02020603050405020304" pitchFamily="18" charset="0"/>
                <a:ea typeface="SimSun" panose="02010600030101010101" pitchFamily="2" charset="-122"/>
                <a:cs typeface="Times New Roman" panose="02020603050405020304" pitchFamily="18" charset="0"/>
              </a:rPr>
              <a:t>: </a:t>
            </a:r>
            <a:r>
              <a:rPr lang="en-US" altLang="zh-CN" dirty="0">
                <a:latin typeface="Times New Roman" panose="02020603050405020304" pitchFamily="18" charset="0"/>
                <a:ea typeface="SimSun" panose="02010600030101010101" pitchFamily="2" charset="-122"/>
                <a:cs typeface="Times New Roman" panose="02020603050405020304" pitchFamily="18" charset="0"/>
              </a:rPr>
              <a:t>remotely supports SMIC </a:t>
            </a:r>
            <a:r>
              <a:rPr lang="en-US" altLang="zh-CN" dirty="0" smtClean="0">
                <a:latin typeface="Times New Roman" panose="02020603050405020304" pitchFamily="18" charset="0"/>
                <a:ea typeface="SimSun" panose="02010600030101010101" pitchFamily="2" charset="-122"/>
                <a:cs typeface="Times New Roman" panose="02020603050405020304" pitchFamily="18" charset="0"/>
              </a:rPr>
              <a:t>14FinFET </a:t>
            </a:r>
            <a:r>
              <a:rPr lang="en-US" altLang="zh-CN" dirty="0">
                <a:latin typeface="Times New Roman" panose="02020603050405020304" pitchFamily="18" charset="0"/>
                <a:ea typeface="SimSun" panose="02010600030101010101" pitchFamily="2" charset="-122"/>
                <a:cs typeface="Times New Roman" panose="02020603050405020304" pitchFamily="18" charset="0"/>
              </a:rPr>
              <a:t>project. </a:t>
            </a:r>
            <a:endParaRPr lang="en-US" altLang="en-US" dirty="0">
              <a:latin typeface="Times New Roman" panose="02020603050405020304" pitchFamily="18" charset="0"/>
              <a:cs typeface="Times New Roman" panose="02020603050405020304" pitchFamily="18" charset="0"/>
            </a:endParaRPr>
          </a:p>
          <a:p>
            <a:r>
              <a:rPr lang="en-US" altLang="zh-CN" b="1" i="1" dirty="0">
                <a:latin typeface="Times New Roman" panose="02020603050405020304" pitchFamily="18" charset="0"/>
                <a:ea typeface="SimSun" panose="02010600030101010101" pitchFamily="2" charset="-122"/>
                <a:cs typeface="Times New Roman" panose="02020603050405020304" pitchFamily="18" charset="0"/>
              </a:rPr>
              <a:t>Quarterly </a:t>
            </a:r>
            <a:r>
              <a:rPr lang="en-US" altLang="zh-CN" b="1" i="1" dirty="0" smtClean="0">
                <a:latin typeface="Times New Roman" panose="02020603050405020304" pitchFamily="18" charset="0"/>
                <a:ea typeface="SimSun" panose="02010600030101010101" pitchFamily="2" charset="-122"/>
                <a:cs typeface="Times New Roman" panose="02020603050405020304" pitchFamily="18" charset="0"/>
              </a:rPr>
              <a:t>f-to-face meeting:</a:t>
            </a:r>
            <a:r>
              <a:rPr lang="en-US" altLang="zh-CN" dirty="0" smtClean="0">
                <a:latin typeface="Times New Roman" panose="02020603050405020304" pitchFamily="18" charset="0"/>
                <a:ea typeface="SimSun" panose="02010600030101010101" pitchFamily="2" charset="-122"/>
                <a:cs typeface="Times New Roman" panose="02020603050405020304" pitchFamily="18" charset="0"/>
              </a:rPr>
              <a:t> </a:t>
            </a:r>
            <a:r>
              <a:rPr lang="en-US" altLang="zh-CN" dirty="0">
                <a:latin typeface="Times New Roman" panose="02020603050405020304" pitchFamily="18" charset="0"/>
                <a:ea typeface="SimSun" panose="02010600030101010101" pitchFamily="2" charset="-122"/>
                <a:cs typeface="Times New Roman" panose="02020603050405020304" pitchFamily="18" charset="0"/>
              </a:rPr>
              <a:t>to review technology development </a:t>
            </a:r>
            <a:r>
              <a:rPr lang="en-US" altLang="zh-CN" dirty="0" smtClean="0">
                <a:latin typeface="Times New Roman" panose="02020603050405020304" pitchFamily="18" charset="0"/>
                <a:ea typeface="SimSun" panose="02010600030101010101" pitchFamily="2" charset="-122"/>
                <a:cs typeface="Times New Roman" panose="02020603050405020304" pitchFamily="18" charset="0"/>
              </a:rPr>
              <a:t>status</a:t>
            </a:r>
            <a:r>
              <a:rPr lang="en-US" altLang="zh-CN" dirty="0">
                <a:latin typeface="Times New Roman" panose="02020603050405020304" pitchFamily="18" charset="0"/>
                <a:ea typeface="SimSun" panose="02010600030101010101" pitchFamily="2" charset="-122"/>
                <a:cs typeface="Times New Roman" panose="02020603050405020304" pitchFamily="18" charset="0"/>
              </a:rPr>
              <a:t>:</a:t>
            </a:r>
            <a:r>
              <a:rPr lang="en-US" altLang="zh-CN" dirty="0" smtClean="0">
                <a:latin typeface="Times New Roman" panose="02020603050405020304" pitchFamily="18" charset="0"/>
                <a:ea typeface="SimSun" panose="02010600030101010101" pitchFamily="2" charset="-122"/>
                <a:cs typeface="Times New Roman" panose="02020603050405020304" pitchFamily="18" charset="0"/>
              </a:rPr>
              <a:t> 2 at </a:t>
            </a:r>
            <a:r>
              <a:rPr lang="en-US" altLang="zh-CN" dirty="0">
                <a:latin typeface="Times New Roman" panose="02020603050405020304" pitchFamily="18" charset="0"/>
                <a:ea typeface="SimSun" panose="02010600030101010101" pitchFamily="2" charset="-122"/>
                <a:cs typeface="Times New Roman" panose="02020603050405020304" pitchFamily="18" charset="0"/>
              </a:rPr>
              <a:t>Shanghai (SMIC), another </a:t>
            </a:r>
            <a:r>
              <a:rPr lang="en-US" altLang="zh-CN" dirty="0" smtClean="0">
                <a:latin typeface="Times New Roman" panose="02020603050405020304" pitchFamily="18" charset="0"/>
                <a:ea typeface="SimSun" panose="02010600030101010101" pitchFamily="2" charset="-122"/>
                <a:cs typeface="Times New Roman" panose="02020603050405020304" pitchFamily="18" charset="0"/>
              </a:rPr>
              <a:t>2 at </a:t>
            </a:r>
            <a:r>
              <a:rPr lang="en-US" altLang="zh-CN" dirty="0">
                <a:latin typeface="Times New Roman" panose="02020603050405020304" pitchFamily="18" charset="0"/>
                <a:ea typeface="SimSun" panose="02010600030101010101" pitchFamily="2" charset="-122"/>
                <a:cs typeface="Times New Roman" panose="02020603050405020304" pitchFamily="18" charset="0"/>
              </a:rPr>
              <a:t>Leuven (IMEC).</a:t>
            </a:r>
            <a:endParaRPr lang="en-US" altLang="en-US" dirty="0">
              <a:latin typeface="Times New Roman" panose="02020603050405020304" pitchFamily="18" charset="0"/>
              <a:cs typeface="Times New Roman" panose="02020603050405020304" pitchFamily="18" charset="0"/>
            </a:endParaRPr>
          </a:p>
          <a:p>
            <a:r>
              <a:rPr lang="en-US" altLang="zh-CN" b="1"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Current Joint Development Project (JDP) SMIC 14nm status:</a:t>
            </a:r>
          </a:p>
          <a:p>
            <a:pPr lvl="1"/>
            <a:r>
              <a:rPr lang="en-US" altLang="zh-CN" sz="1600" dirty="0">
                <a:latin typeface="Times New Roman" panose="02020603050405020304" pitchFamily="18" charset="0"/>
                <a:ea typeface="SimSun" panose="02010600030101010101" pitchFamily="2" charset="-122"/>
                <a:cs typeface="Times New Roman" panose="02020603050405020304" pitchFamily="18" charset="0"/>
              </a:rPr>
              <a:t>Finish 14nm baseline process setup; all critical tools are ready.</a:t>
            </a:r>
          </a:p>
          <a:p>
            <a:pPr lvl="1"/>
            <a:r>
              <a:rPr lang="en-US" altLang="zh-CN" sz="1600" dirty="0">
                <a:latin typeface="Times New Roman" panose="02020603050405020304" pitchFamily="18" charset="0"/>
                <a:ea typeface="SimSun" panose="02010600030101010101" pitchFamily="2" charset="-122"/>
                <a:cs typeface="Times New Roman" panose="02020603050405020304" pitchFamily="18" charset="0"/>
              </a:rPr>
              <a:t>Successfully setup CMOS and Multiple-work function devices and get electrical qualifications. </a:t>
            </a:r>
            <a:r>
              <a:rPr lang="en-US" altLang="zh-CN" sz="1600" dirty="0" smtClean="0">
                <a:latin typeface="Times New Roman" panose="02020603050405020304" pitchFamily="18" charset="0"/>
                <a:ea typeface="SimSun" panose="02010600030101010101" pitchFamily="2" charset="-122"/>
                <a:cs typeface="Times New Roman" panose="02020603050405020304" pitchFamily="18" charset="0"/>
              </a:rPr>
              <a:t>B</a:t>
            </a:r>
            <a:r>
              <a:rPr lang="en-US" altLang="en-US" sz="1600" dirty="0" smtClean="0">
                <a:latin typeface="Times New Roman" panose="02020603050405020304" pitchFamily="18" charset="0"/>
                <a:cs typeface="Times New Roman" panose="02020603050405020304" pitchFamily="18" charset="0"/>
              </a:rPr>
              <a:t>oth </a:t>
            </a:r>
            <a:r>
              <a:rPr lang="en-US" altLang="en-US" sz="1600" dirty="0">
                <a:latin typeface="Times New Roman" panose="02020603050405020304" pitchFamily="18" charset="0"/>
                <a:cs typeface="Times New Roman" panose="02020603050405020304" pitchFamily="18" charset="0"/>
              </a:rPr>
              <a:t>NFET and PFET performance &lt;10% gap to target.</a:t>
            </a:r>
          </a:p>
          <a:p>
            <a:pPr lvl="1"/>
            <a:r>
              <a:rPr lang="en-US" altLang="zh-CN" sz="1600" dirty="0">
                <a:latin typeface="Times New Roman" panose="02020603050405020304" pitchFamily="18" charset="0"/>
                <a:ea typeface="SimSun" panose="02010600030101010101" pitchFamily="2" charset="-122"/>
                <a:cs typeface="Times New Roman" panose="02020603050405020304" pitchFamily="18" charset="0"/>
              </a:rPr>
              <a:t>Pass all FEOL process reliability test; BEOL passes 60%.</a:t>
            </a:r>
          </a:p>
          <a:p>
            <a:pPr lvl="1"/>
            <a:r>
              <a:rPr lang="en-US" sz="1600" dirty="0">
                <a:latin typeface="Times New Roman" panose="02020603050405020304" pitchFamily="18" charset="0"/>
                <a:ea typeface="SimSun" panose="02010600030101010101" pitchFamily="2" charset="-122"/>
                <a:cs typeface="Times New Roman" panose="02020603050405020304" pitchFamily="18" charset="0"/>
              </a:rPr>
              <a:t>Released PDK 0.01 </a:t>
            </a:r>
            <a:r>
              <a:rPr lang="en-US" sz="1600" dirty="0" smtClean="0">
                <a:latin typeface="Times New Roman" panose="02020603050405020304" pitchFamily="18" charset="0"/>
                <a:ea typeface="SimSun" panose="02010600030101010101" pitchFamily="2" charset="-122"/>
                <a:cs typeface="Times New Roman" panose="02020603050405020304" pitchFamily="18" charset="0"/>
              </a:rPr>
              <a:t>(including </a:t>
            </a:r>
            <a:r>
              <a:rPr lang="en-US" sz="1600" dirty="0">
                <a:latin typeface="Times New Roman" panose="02020603050405020304" pitchFamily="18" charset="0"/>
                <a:ea typeface="SimSun" panose="02010600030101010101" pitchFamily="2" charset="-122"/>
                <a:cs typeface="Times New Roman" panose="02020603050405020304" pitchFamily="18" charset="0"/>
              </a:rPr>
              <a:t>DR/DRC, LVS/PEX, and </a:t>
            </a:r>
            <a:r>
              <a:rPr lang="en-US" sz="1600" dirty="0" smtClean="0">
                <a:latin typeface="Times New Roman" panose="02020603050405020304" pitchFamily="18" charset="0"/>
                <a:ea typeface="SimSun" panose="02010600030101010101" pitchFamily="2" charset="-122"/>
                <a:cs typeface="Times New Roman" panose="02020603050405020304" pitchFamily="18" charset="0"/>
              </a:rPr>
              <a:t>SPICE); applied </a:t>
            </a:r>
            <a:r>
              <a:rPr lang="en-US" sz="1600" dirty="0">
                <a:latin typeface="Times New Roman" panose="02020603050405020304" pitchFamily="18" charset="0"/>
                <a:ea typeface="SimSun" panose="02010600030101010101" pitchFamily="2" charset="-122"/>
                <a:cs typeface="Times New Roman" panose="02020603050405020304" pitchFamily="18" charset="0"/>
              </a:rPr>
              <a:t>to RC07 TQV </a:t>
            </a:r>
            <a:r>
              <a:rPr lang="en-US" sz="1600" dirty="0" smtClean="0">
                <a:latin typeface="Times New Roman" panose="02020603050405020304" pitchFamily="18" charset="0"/>
                <a:ea typeface="SimSun" panose="02010600030101010101" pitchFamily="2" charset="-122"/>
                <a:cs typeface="Times New Roman" panose="02020603050405020304" pitchFamily="18" charset="0"/>
              </a:rPr>
              <a:t>design; </a:t>
            </a:r>
            <a:r>
              <a:rPr lang="en-US" altLang="en-US" sz="1600" dirty="0" smtClean="0">
                <a:latin typeface="Times New Roman" panose="02020603050405020304" pitchFamily="18" charset="0"/>
                <a:ea typeface="SimSun" panose="02010600030101010101" pitchFamily="2" charset="-122"/>
                <a:cs typeface="Times New Roman" panose="02020603050405020304" pitchFamily="18" charset="0"/>
              </a:rPr>
              <a:t>Started </a:t>
            </a:r>
            <a:r>
              <a:rPr lang="en-US" altLang="en-US" sz="1600" dirty="0">
                <a:latin typeface="Times New Roman" panose="02020603050405020304" pitchFamily="18" charset="0"/>
                <a:ea typeface="SimSun" panose="02010600030101010101" pitchFamily="2" charset="-122"/>
                <a:cs typeface="Times New Roman" panose="02020603050405020304" pitchFamily="18" charset="0"/>
              </a:rPr>
              <a:t>running 1st lot of TQV vehicle (RC07</a:t>
            </a:r>
            <a:r>
              <a:rPr lang="en-US" altLang="en-US" sz="1600" dirty="0" smtClean="0">
                <a:latin typeface="Times New Roman" panose="02020603050405020304" pitchFamily="18" charset="0"/>
                <a:ea typeface="SimSun" panose="02010600030101010101" pitchFamily="2" charset="-122"/>
                <a:cs typeface="Times New Roman" panose="02020603050405020304" pitchFamily="18" charset="0"/>
              </a:rPr>
              <a:t>); and </a:t>
            </a:r>
            <a:r>
              <a:rPr lang="en-US" altLang="en-US" sz="1600" dirty="0">
                <a:latin typeface="Times New Roman" panose="02020603050405020304" pitchFamily="18" charset="0"/>
                <a:ea typeface="SimSun" panose="02010600030101010101" pitchFamily="2" charset="-122"/>
                <a:cs typeface="Times New Roman" panose="02020603050405020304" pitchFamily="18" charset="0"/>
              </a:rPr>
              <a:t>M1 data will come out before M/Apr.</a:t>
            </a:r>
          </a:p>
          <a:p>
            <a:pPr lvl="1"/>
            <a:r>
              <a:rPr lang="en-US" altLang="en-US" sz="1600" dirty="0">
                <a:latin typeface="Times New Roman" panose="02020603050405020304" pitchFamily="18" charset="0"/>
                <a:ea typeface="SimSun" panose="02010600030101010101" pitchFamily="2" charset="-122"/>
                <a:cs typeface="Times New Roman" panose="02020603050405020304" pitchFamily="18" charset="0"/>
              </a:rPr>
              <a:t>R777 vehicle get SRAM Yield improvement and progress significant, predict 8M SRAM yield break in Q2’17.</a:t>
            </a:r>
          </a:p>
          <a:p>
            <a:endParaRPr lang="en-US" alt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39552" y="18958"/>
            <a:ext cx="6696744" cy="984881"/>
          </a:xfrm>
          <a:prstGeom prst="rect">
            <a:avLst/>
          </a:prstGeom>
          <a:noFill/>
        </p:spPr>
        <p:txBody>
          <a:bodyPr wrap="square" lIns="121917" tIns="60958" rIns="121917" bIns="60958" rtlCol="0">
            <a:spAutoFit/>
          </a:bodyPr>
          <a:lstStyle/>
          <a:p>
            <a:r>
              <a:rPr lang="en-US" sz="2800" b="1" dirty="0" smtClean="0">
                <a:solidFill>
                  <a:srgbClr val="C00000"/>
                </a:solidFill>
                <a:latin typeface="Times New Roman" panose="02020603050405020304" pitchFamily="18" charset="0"/>
                <a:cs typeface="Times New Roman" panose="02020603050405020304" pitchFamily="18" charset="0"/>
              </a:rPr>
              <a:t>Summary</a:t>
            </a:r>
            <a:r>
              <a:rPr lang="en-US" sz="2800" b="1" dirty="0">
                <a:solidFill>
                  <a:srgbClr val="C00000"/>
                </a:solidFill>
                <a:latin typeface="Times New Roman" panose="02020603050405020304" pitchFamily="18" charset="0"/>
                <a:cs typeface="Times New Roman" panose="02020603050405020304" pitchFamily="18" charset="0"/>
              </a:rPr>
              <a:t>:  </a:t>
            </a:r>
            <a:r>
              <a:rPr lang="en-US" altLang="zh-CN" sz="2800" b="1" dirty="0">
                <a:solidFill>
                  <a:srgbClr val="C00000"/>
                </a:solidFill>
                <a:latin typeface="Times New Roman" panose="02020603050405020304" pitchFamily="18" charset="0"/>
                <a:cs typeface="Times New Roman" panose="02020603050405020304" pitchFamily="18" charset="0"/>
              </a:rPr>
              <a:t>Current Collaboration status and </a:t>
            </a:r>
            <a:r>
              <a:rPr lang="en-US" altLang="zh-CN" sz="2800" b="1" dirty="0" smtClean="0">
                <a:solidFill>
                  <a:srgbClr val="C00000"/>
                </a:solidFill>
                <a:latin typeface="Times New Roman" panose="02020603050405020304" pitchFamily="18" charset="0"/>
                <a:cs typeface="Times New Roman" panose="02020603050405020304" pitchFamily="18" charset="0"/>
              </a:rPr>
              <a:t>progresses</a:t>
            </a:r>
            <a:endParaRPr lang="en-US" altLang="en-US" sz="2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0400434"/>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836216C-5BC3-7C44-80F8-E30864FFC228}" type="slidenum">
              <a:rPr lang="en-US" smtClean="0"/>
              <a:pPr/>
              <a:t>6</a:t>
            </a:fld>
            <a:endParaRPr lang="en-US"/>
          </a:p>
        </p:txBody>
      </p:sp>
      <p:sp>
        <p:nvSpPr>
          <p:cNvPr id="13" name="Oval 12"/>
          <p:cNvSpPr/>
          <p:nvPr/>
        </p:nvSpPr>
        <p:spPr>
          <a:xfrm>
            <a:off x="5158491" y="2198232"/>
            <a:ext cx="83776" cy="95251"/>
          </a:xfrm>
          <a:prstGeom prst="ellipse">
            <a:avLst/>
          </a:prstGeom>
          <a:solidFill>
            <a:srgbClr val="FFFF00"/>
          </a:solidFill>
          <a:ln>
            <a:noFill/>
          </a:ln>
          <a:effectLst>
            <a:glow rad="152400">
              <a:schemeClr val="accent3">
                <a:lumMod val="20000"/>
                <a:lumOff val="80000"/>
                <a:alpha val="40000"/>
              </a:schemeClr>
            </a:glow>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400"/>
          </a:p>
        </p:txBody>
      </p:sp>
      <p:sp>
        <p:nvSpPr>
          <p:cNvPr id="16" name="Freeform 15"/>
          <p:cNvSpPr/>
          <p:nvPr/>
        </p:nvSpPr>
        <p:spPr>
          <a:xfrm>
            <a:off x="5252128" y="1312046"/>
            <a:ext cx="2968225" cy="1624605"/>
          </a:xfrm>
          <a:custGeom>
            <a:avLst/>
            <a:gdLst>
              <a:gd name="connsiteX0" fmla="*/ 0 w 2634712"/>
              <a:gd name="connsiteY0" fmla="*/ 449896 h 1038832"/>
              <a:gd name="connsiteX1" fmla="*/ 1177871 w 2634712"/>
              <a:gd name="connsiteY1" fmla="*/ 445 h 1038832"/>
              <a:gd name="connsiteX2" fmla="*/ 2146515 w 2634712"/>
              <a:gd name="connsiteY2" fmla="*/ 380154 h 1038832"/>
              <a:gd name="connsiteX3" fmla="*/ 2634712 w 2634712"/>
              <a:gd name="connsiteY3" fmla="*/ 1038832 h 1038832"/>
              <a:gd name="connsiteX0" fmla="*/ 0 w 2634712"/>
              <a:gd name="connsiteY0" fmla="*/ 455258 h 1044194"/>
              <a:gd name="connsiteX1" fmla="*/ 581186 w 2634712"/>
              <a:gd name="connsiteY1" fmla="*/ 176289 h 1044194"/>
              <a:gd name="connsiteX2" fmla="*/ 1177871 w 2634712"/>
              <a:gd name="connsiteY2" fmla="*/ 5807 h 1044194"/>
              <a:gd name="connsiteX3" fmla="*/ 2146515 w 2634712"/>
              <a:gd name="connsiteY3" fmla="*/ 385516 h 1044194"/>
              <a:gd name="connsiteX4" fmla="*/ 2634712 w 2634712"/>
              <a:gd name="connsiteY4" fmla="*/ 1044194 h 1044194"/>
              <a:gd name="connsiteX0" fmla="*/ 0 w 2634712"/>
              <a:gd name="connsiteY0" fmla="*/ 561393 h 1150329"/>
              <a:gd name="connsiteX1" fmla="*/ 581186 w 2634712"/>
              <a:gd name="connsiteY1" fmla="*/ 282424 h 1150329"/>
              <a:gd name="connsiteX2" fmla="*/ 1464590 w 2634712"/>
              <a:gd name="connsiteY2" fmla="*/ 3453 h 1150329"/>
              <a:gd name="connsiteX3" fmla="*/ 2146515 w 2634712"/>
              <a:gd name="connsiteY3" fmla="*/ 491651 h 1150329"/>
              <a:gd name="connsiteX4" fmla="*/ 2634712 w 2634712"/>
              <a:gd name="connsiteY4" fmla="*/ 1150329 h 1150329"/>
              <a:gd name="connsiteX0" fmla="*/ 0 w 2634712"/>
              <a:gd name="connsiteY0" fmla="*/ 561170 h 1150106"/>
              <a:gd name="connsiteX1" fmla="*/ 581186 w 2634712"/>
              <a:gd name="connsiteY1" fmla="*/ 282201 h 1150106"/>
              <a:gd name="connsiteX2" fmla="*/ 1464590 w 2634712"/>
              <a:gd name="connsiteY2" fmla="*/ 3230 h 1150106"/>
              <a:gd name="connsiteX3" fmla="*/ 2185261 w 2634712"/>
              <a:gd name="connsiteY3" fmla="*/ 483679 h 1150106"/>
              <a:gd name="connsiteX4" fmla="*/ 2634712 w 2634712"/>
              <a:gd name="connsiteY4" fmla="*/ 1150106 h 1150106"/>
              <a:gd name="connsiteX0" fmla="*/ 0 w 2634712"/>
              <a:gd name="connsiteY0" fmla="*/ 591826 h 1180762"/>
              <a:gd name="connsiteX1" fmla="*/ 581186 w 2634712"/>
              <a:gd name="connsiteY1" fmla="*/ 312857 h 1180762"/>
              <a:gd name="connsiteX2" fmla="*/ 1511084 w 2634712"/>
              <a:gd name="connsiteY2" fmla="*/ 2889 h 1180762"/>
              <a:gd name="connsiteX3" fmla="*/ 2185261 w 2634712"/>
              <a:gd name="connsiteY3" fmla="*/ 514335 h 1180762"/>
              <a:gd name="connsiteX4" fmla="*/ 2634712 w 2634712"/>
              <a:gd name="connsiteY4" fmla="*/ 1180762 h 1180762"/>
              <a:gd name="connsiteX0" fmla="*/ 0 w 2634712"/>
              <a:gd name="connsiteY0" fmla="*/ 588984 h 1177920"/>
              <a:gd name="connsiteX1" fmla="*/ 581186 w 2634712"/>
              <a:gd name="connsiteY1" fmla="*/ 310015 h 1177920"/>
              <a:gd name="connsiteX2" fmla="*/ 1511084 w 2634712"/>
              <a:gd name="connsiteY2" fmla="*/ 47 h 1177920"/>
              <a:gd name="connsiteX3" fmla="*/ 2092272 w 2634712"/>
              <a:gd name="connsiteY3" fmla="*/ 333263 h 1177920"/>
              <a:gd name="connsiteX4" fmla="*/ 2634712 w 2634712"/>
              <a:gd name="connsiteY4" fmla="*/ 1177920 h 1177920"/>
              <a:gd name="connsiteX0" fmla="*/ 0 w 2634712"/>
              <a:gd name="connsiteY0" fmla="*/ 607419 h 1196355"/>
              <a:gd name="connsiteX1" fmla="*/ 790413 w 2634712"/>
              <a:gd name="connsiteY1" fmla="*/ 88226 h 1196355"/>
              <a:gd name="connsiteX2" fmla="*/ 1511084 w 2634712"/>
              <a:gd name="connsiteY2" fmla="*/ 18482 h 1196355"/>
              <a:gd name="connsiteX3" fmla="*/ 2092272 w 2634712"/>
              <a:gd name="connsiteY3" fmla="*/ 351698 h 1196355"/>
              <a:gd name="connsiteX4" fmla="*/ 2634712 w 2634712"/>
              <a:gd name="connsiteY4" fmla="*/ 1196355 h 1196355"/>
              <a:gd name="connsiteX0" fmla="*/ 0 w 2634712"/>
              <a:gd name="connsiteY0" fmla="*/ 595325 h 1184261"/>
              <a:gd name="connsiteX1" fmla="*/ 426203 w 2634712"/>
              <a:gd name="connsiteY1" fmla="*/ 145875 h 1184261"/>
              <a:gd name="connsiteX2" fmla="*/ 1511084 w 2634712"/>
              <a:gd name="connsiteY2" fmla="*/ 6388 h 1184261"/>
              <a:gd name="connsiteX3" fmla="*/ 2092272 w 2634712"/>
              <a:gd name="connsiteY3" fmla="*/ 339604 h 1184261"/>
              <a:gd name="connsiteX4" fmla="*/ 2634712 w 2634712"/>
              <a:gd name="connsiteY4" fmla="*/ 1184261 h 1184261"/>
              <a:gd name="connsiteX0" fmla="*/ 0 w 2634712"/>
              <a:gd name="connsiteY0" fmla="*/ 792848 h 1381784"/>
              <a:gd name="connsiteX1" fmla="*/ 426203 w 2634712"/>
              <a:gd name="connsiteY1" fmla="*/ 343398 h 1381784"/>
              <a:gd name="connsiteX2" fmla="*/ 1294108 w 2634712"/>
              <a:gd name="connsiteY2" fmla="*/ 2433 h 1381784"/>
              <a:gd name="connsiteX3" fmla="*/ 2092272 w 2634712"/>
              <a:gd name="connsiteY3" fmla="*/ 537127 h 1381784"/>
              <a:gd name="connsiteX4" fmla="*/ 2634712 w 2634712"/>
              <a:gd name="connsiteY4" fmla="*/ 1381784 h 1381784"/>
              <a:gd name="connsiteX0" fmla="*/ 0 w 2634712"/>
              <a:gd name="connsiteY0" fmla="*/ 792848 h 1381784"/>
              <a:gd name="connsiteX1" fmla="*/ 426203 w 2634712"/>
              <a:gd name="connsiteY1" fmla="*/ 343398 h 1381784"/>
              <a:gd name="connsiteX2" fmla="*/ 1294108 w 2634712"/>
              <a:gd name="connsiteY2" fmla="*/ 2433 h 1381784"/>
              <a:gd name="connsiteX3" fmla="*/ 2092272 w 2634712"/>
              <a:gd name="connsiteY3" fmla="*/ 537127 h 1381784"/>
              <a:gd name="connsiteX4" fmla="*/ 2634712 w 2634712"/>
              <a:gd name="connsiteY4" fmla="*/ 1381784 h 1381784"/>
              <a:gd name="connsiteX0" fmla="*/ 0 w 2634712"/>
              <a:gd name="connsiteY0" fmla="*/ 794154 h 1383090"/>
              <a:gd name="connsiteX1" fmla="*/ 426203 w 2634712"/>
              <a:gd name="connsiteY1" fmla="*/ 344704 h 1383090"/>
              <a:gd name="connsiteX2" fmla="*/ 1294108 w 2634712"/>
              <a:gd name="connsiteY2" fmla="*/ 3739 h 1383090"/>
              <a:gd name="connsiteX3" fmla="*/ 2092272 w 2634712"/>
              <a:gd name="connsiteY3" fmla="*/ 538433 h 1383090"/>
              <a:gd name="connsiteX4" fmla="*/ 2634712 w 2634712"/>
              <a:gd name="connsiteY4" fmla="*/ 1383090 h 1383090"/>
              <a:gd name="connsiteX0" fmla="*/ 0 w 2634712"/>
              <a:gd name="connsiteY0" fmla="*/ 795132 h 1384068"/>
              <a:gd name="connsiteX1" fmla="*/ 426203 w 2634712"/>
              <a:gd name="connsiteY1" fmla="*/ 345682 h 1384068"/>
              <a:gd name="connsiteX2" fmla="*/ 1294108 w 2634712"/>
              <a:gd name="connsiteY2" fmla="*/ 4717 h 1384068"/>
              <a:gd name="connsiteX3" fmla="*/ 2092272 w 2634712"/>
              <a:gd name="connsiteY3" fmla="*/ 539411 h 1384068"/>
              <a:gd name="connsiteX4" fmla="*/ 2634712 w 2634712"/>
              <a:gd name="connsiteY4" fmla="*/ 1384068 h 1384068"/>
              <a:gd name="connsiteX0" fmla="*/ 0 w 2626963"/>
              <a:gd name="connsiteY0" fmla="*/ 733139 h 1384068"/>
              <a:gd name="connsiteX1" fmla="*/ 418454 w 2626963"/>
              <a:gd name="connsiteY1" fmla="*/ 345682 h 1384068"/>
              <a:gd name="connsiteX2" fmla="*/ 1286359 w 2626963"/>
              <a:gd name="connsiteY2" fmla="*/ 4717 h 1384068"/>
              <a:gd name="connsiteX3" fmla="*/ 2084523 w 2626963"/>
              <a:gd name="connsiteY3" fmla="*/ 539411 h 1384068"/>
              <a:gd name="connsiteX4" fmla="*/ 2626963 w 2626963"/>
              <a:gd name="connsiteY4" fmla="*/ 1384068 h 1384068"/>
              <a:gd name="connsiteX0" fmla="*/ 0 w 2626963"/>
              <a:gd name="connsiteY0" fmla="*/ 733139 h 1384068"/>
              <a:gd name="connsiteX1" fmla="*/ 418454 w 2626963"/>
              <a:gd name="connsiteY1" fmla="*/ 345682 h 1384068"/>
              <a:gd name="connsiteX2" fmla="*/ 1286359 w 2626963"/>
              <a:gd name="connsiteY2" fmla="*/ 4717 h 1384068"/>
              <a:gd name="connsiteX3" fmla="*/ 2084523 w 2626963"/>
              <a:gd name="connsiteY3" fmla="*/ 539411 h 1384068"/>
              <a:gd name="connsiteX4" fmla="*/ 2626963 w 2626963"/>
              <a:gd name="connsiteY4" fmla="*/ 1384068 h 1384068"/>
              <a:gd name="connsiteX0" fmla="*/ 0 w 2626963"/>
              <a:gd name="connsiteY0" fmla="*/ 752266 h 1403195"/>
              <a:gd name="connsiteX1" fmla="*/ 395207 w 2626963"/>
              <a:gd name="connsiteY1" fmla="*/ 233073 h 1403195"/>
              <a:gd name="connsiteX2" fmla="*/ 1286359 w 2626963"/>
              <a:gd name="connsiteY2" fmla="*/ 23844 h 1403195"/>
              <a:gd name="connsiteX3" fmla="*/ 2084523 w 2626963"/>
              <a:gd name="connsiteY3" fmla="*/ 558538 h 1403195"/>
              <a:gd name="connsiteX4" fmla="*/ 2626963 w 2626963"/>
              <a:gd name="connsiteY4" fmla="*/ 1403195 h 1403195"/>
              <a:gd name="connsiteX0" fmla="*/ 0 w 2626963"/>
              <a:gd name="connsiteY0" fmla="*/ 750028 h 1400957"/>
              <a:gd name="connsiteX1" fmla="*/ 395207 w 2626963"/>
              <a:gd name="connsiteY1" fmla="*/ 230835 h 1400957"/>
              <a:gd name="connsiteX2" fmla="*/ 1286359 w 2626963"/>
              <a:gd name="connsiteY2" fmla="*/ 21606 h 1400957"/>
              <a:gd name="connsiteX3" fmla="*/ 2131018 w 2626963"/>
              <a:gd name="connsiteY3" fmla="*/ 525304 h 1400957"/>
              <a:gd name="connsiteX4" fmla="*/ 2626963 w 2626963"/>
              <a:gd name="connsiteY4" fmla="*/ 1400957 h 1400957"/>
              <a:gd name="connsiteX0" fmla="*/ 0 w 2626963"/>
              <a:gd name="connsiteY0" fmla="*/ 847235 h 1498164"/>
              <a:gd name="connsiteX1" fmla="*/ 395207 w 2626963"/>
              <a:gd name="connsiteY1" fmla="*/ 328042 h 1498164"/>
              <a:gd name="connsiteX2" fmla="*/ 1348352 w 2626963"/>
              <a:gd name="connsiteY2" fmla="*/ 10325 h 1498164"/>
              <a:gd name="connsiteX3" fmla="*/ 2131018 w 2626963"/>
              <a:gd name="connsiteY3" fmla="*/ 622511 h 1498164"/>
              <a:gd name="connsiteX4" fmla="*/ 2626963 w 2626963"/>
              <a:gd name="connsiteY4" fmla="*/ 1498164 h 1498164"/>
              <a:gd name="connsiteX0" fmla="*/ 0 w 2626963"/>
              <a:gd name="connsiteY0" fmla="*/ 847235 h 1498164"/>
              <a:gd name="connsiteX1" fmla="*/ 69742 w 2626963"/>
              <a:gd name="connsiteY1" fmla="*/ 730999 h 1498164"/>
              <a:gd name="connsiteX2" fmla="*/ 395207 w 2626963"/>
              <a:gd name="connsiteY2" fmla="*/ 328042 h 1498164"/>
              <a:gd name="connsiteX3" fmla="*/ 1348352 w 2626963"/>
              <a:gd name="connsiteY3" fmla="*/ 10325 h 1498164"/>
              <a:gd name="connsiteX4" fmla="*/ 2131018 w 2626963"/>
              <a:gd name="connsiteY4" fmla="*/ 622511 h 1498164"/>
              <a:gd name="connsiteX5" fmla="*/ 2626963 w 2626963"/>
              <a:gd name="connsiteY5" fmla="*/ 1498164 h 1498164"/>
              <a:gd name="connsiteX0" fmla="*/ 0 w 2626963"/>
              <a:gd name="connsiteY0" fmla="*/ 847235 h 1498164"/>
              <a:gd name="connsiteX1" fmla="*/ 69742 w 2626963"/>
              <a:gd name="connsiteY1" fmla="*/ 730999 h 1498164"/>
              <a:gd name="connsiteX2" fmla="*/ 395207 w 2626963"/>
              <a:gd name="connsiteY2" fmla="*/ 328042 h 1498164"/>
              <a:gd name="connsiteX3" fmla="*/ 1348352 w 2626963"/>
              <a:gd name="connsiteY3" fmla="*/ 10325 h 1498164"/>
              <a:gd name="connsiteX4" fmla="*/ 2131018 w 2626963"/>
              <a:gd name="connsiteY4" fmla="*/ 622511 h 1498164"/>
              <a:gd name="connsiteX5" fmla="*/ 2626963 w 2626963"/>
              <a:gd name="connsiteY5" fmla="*/ 1498164 h 1498164"/>
              <a:gd name="connsiteX0" fmla="*/ 0 w 2626963"/>
              <a:gd name="connsiteY0" fmla="*/ 847235 h 1498164"/>
              <a:gd name="connsiteX1" fmla="*/ 63303 w 2626963"/>
              <a:gd name="connsiteY1" fmla="*/ 702022 h 1498164"/>
              <a:gd name="connsiteX2" fmla="*/ 395207 w 2626963"/>
              <a:gd name="connsiteY2" fmla="*/ 328042 h 1498164"/>
              <a:gd name="connsiteX3" fmla="*/ 1348352 w 2626963"/>
              <a:gd name="connsiteY3" fmla="*/ 10325 h 1498164"/>
              <a:gd name="connsiteX4" fmla="*/ 2131018 w 2626963"/>
              <a:gd name="connsiteY4" fmla="*/ 622511 h 1498164"/>
              <a:gd name="connsiteX5" fmla="*/ 2626963 w 2626963"/>
              <a:gd name="connsiteY5" fmla="*/ 1498164 h 1498164"/>
              <a:gd name="connsiteX0" fmla="*/ 0 w 2626963"/>
              <a:gd name="connsiteY0" fmla="*/ 847235 h 1498164"/>
              <a:gd name="connsiteX1" fmla="*/ 63303 w 2626963"/>
              <a:gd name="connsiteY1" fmla="*/ 702022 h 1498164"/>
              <a:gd name="connsiteX2" fmla="*/ 395207 w 2626963"/>
              <a:gd name="connsiteY2" fmla="*/ 328042 h 1498164"/>
              <a:gd name="connsiteX3" fmla="*/ 1348352 w 2626963"/>
              <a:gd name="connsiteY3" fmla="*/ 10325 h 1498164"/>
              <a:gd name="connsiteX4" fmla="*/ 2131018 w 2626963"/>
              <a:gd name="connsiteY4" fmla="*/ 622511 h 1498164"/>
              <a:gd name="connsiteX5" fmla="*/ 2626963 w 2626963"/>
              <a:gd name="connsiteY5" fmla="*/ 1498164 h 1498164"/>
              <a:gd name="connsiteX0" fmla="*/ 0 w 2626963"/>
              <a:gd name="connsiteY0" fmla="*/ 853650 h 1504579"/>
              <a:gd name="connsiteX1" fmla="*/ 63303 w 2626963"/>
              <a:gd name="connsiteY1" fmla="*/ 708437 h 1504579"/>
              <a:gd name="connsiteX2" fmla="*/ 408086 w 2626963"/>
              <a:gd name="connsiteY2" fmla="*/ 286161 h 1504579"/>
              <a:gd name="connsiteX3" fmla="*/ 1348352 w 2626963"/>
              <a:gd name="connsiteY3" fmla="*/ 16740 h 1504579"/>
              <a:gd name="connsiteX4" fmla="*/ 2131018 w 2626963"/>
              <a:gd name="connsiteY4" fmla="*/ 628926 h 1504579"/>
              <a:gd name="connsiteX5" fmla="*/ 2626963 w 2626963"/>
              <a:gd name="connsiteY5" fmla="*/ 1504579 h 1504579"/>
              <a:gd name="connsiteX0" fmla="*/ 0 w 2626963"/>
              <a:gd name="connsiteY0" fmla="*/ 853650 h 1504579"/>
              <a:gd name="connsiteX1" fmla="*/ 63303 w 2626963"/>
              <a:gd name="connsiteY1" fmla="*/ 708437 h 1504579"/>
              <a:gd name="connsiteX2" fmla="*/ 408086 w 2626963"/>
              <a:gd name="connsiteY2" fmla="*/ 286161 h 1504579"/>
              <a:gd name="connsiteX3" fmla="*/ 1348352 w 2626963"/>
              <a:gd name="connsiteY3" fmla="*/ 16740 h 1504579"/>
              <a:gd name="connsiteX4" fmla="*/ 2131018 w 2626963"/>
              <a:gd name="connsiteY4" fmla="*/ 628926 h 1504579"/>
              <a:gd name="connsiteX5" fmla="*/ 2626963 w 2626963"/>
              <a:gd name="connsiteY5" fmla="*/ 1504579 h 1504579"/>
              <a:gd name="connsiteX0" fmla="*/ 0 w 2626963"/>
              <a:gd name="connsiteY0" fmla="*/ 853074 h 1504003"/>
              <a:gd name="connsiteX1" fmla="*/ 63303 w 2626963"/>
              <a:gd name="connsiteY1" fmla="*/ 707861 h 1504003"/>
              <a:gd name="connsiteX2" fmla="*/ 408086 w 2626963"/>
              <a:gd name="connsiteY2" fmla="*/ 285585 h 1504003"/>
              <a:gd name="connsiteX3" fmla="*/ 1348352 w 2626963"/>
              <a:gd name="connsiteY3" fmla="*/ 16164 h 1504003"/>
              <a:gd name="connsiteX4" fmla="*/ 2131018 w 2626963"/>
              <a:gd name="connsiteY4" fmla="*/ 628350 h 1504003"/>
              <a:gd name="connsiteX5" fmla="*/ 2626963 w 2626963"/>
              <a:gd name="connsiteY5" fmla="*/ 1504003 h 1504003"/>
              <a:gd name="connsiteX0" fmla="*/ 0 w 2626963"/>
              <a:gd name="connsiteY0" fmla="*/ 848384 h 1499313"/>
              <a:gd name="connsiteX1" fmla="*/ 63303 w 2626963"/>
              <a:gd name="connsiteY1" fmla="*/ 703171 h 1499313"/>
              <a:gd name="connsiteX2" fmla="*/ 408086 w 2626963"/>
              <a:gd name="connsiteY2" fmla="*/ 280895 h 1499313"/>
              <a:gd name="connsiteX3" fmla="*/ 1348352 w 2626963"/>
              <a:gd name="connsiteY3" fmla="*/ 11474 h 1499313"/>
              <a:gd name="connsiteX4" fmla="*/ 2131018 w 2626963"/>
              <a:gd name="connsiteY4" fmla="*/ 623660 h 1499313"/>
              <a:gd name="connsiteX5" fmla="*/ 2626963 w 2626963"/>
              <a:gd name="connsiteY5" fmla="*/ 1499313 h 1499313"/>
              <a:gd name="connsiteX0" fmla="*/ 0 w 2626963"/>
              <a:gd name="connsiteY0" fmla="*/ 855500 h 1506429"/>
              <a:gd name="connsiteX1" fmla="*/ 63303 w 2626963"/>
              <a:gd name="connsiteY1" fmla="*/ 710287 h 1506429"/>
              <a:gd name="connsiteX2" fmla="*/ 408086 w 2626963"/>
              <a:gd name="connsiteY2" fmla="*/ 288011 h 1506429"/>
              <a:gd name="connsiteX3" fmla="*/ 1348352 w 2626963"/>
              <a:gd name="connsiteY3" fmla="*/ 18590 h 1506429"/>
              <a:gd name="connsiteX4" fmla="*/ 2131018 w 2626963"/>
              <a:gd name="connsiteY4" fmla="*/ 630776 h 1506429"/>
              <a:gd name="connsiteX5" fmla="*/ 2626963 w 2626963"/>
              <a:gd name="connsiteY5" fmla="*/ 1506429 h 1506429"/>
              <a:gd name="connsiteX0" fmla="*/ 0 w 2626963"/>
              <a:gd name="connsiteY0" fmla="*/ 851879 h 1502808"/>
              <a:gd name="connsiteX1" fmla="*/ 63303 w 2626963"/>
              <a:gd name="connsiteY1" fmla="*/ 706666 h 1502808"/>
              <a:gd name="connsiteX2" fmla="*/ 408086 w 2626963"/>
              <a:gd name="connsiteY2" fmla="*/ 284390 h 1502808"/>
              <a:gd name="connsiteX3" fmla="*/ 1348352 w 2626963"/>
              <a:gd name="connsiteY3" fmla="*/ 14969 h 1502808"/>
              <a:gd name="connsiteX4" fmla="*/ 2131018 w 2626963"/>
              <a:gd name="connsiteY4" fmla="*/ 627155 h 1502808"/>
              <a:gd name="connsiteX5" fmla="*/ 2626963 w 2626963"/>
              <a:gd name="connsiteY5" fmla="*/ 1502808 h 1502808"/>
              <a:gd name="connsiteX0" fmla="*/ 0 w 2626963"/>
              <a:gd name="connsiteY0" fmla="*/ 887085 h 1538014"/>
              <a:gd name="connsiteX1" fmla="*/ 63303 w 2626963"/>
              <a:gd name="connsiteY1" fmla="*/ 741872 h 1538014"/>
              <a:gd name="connsiteX2" fmla="*/ 408086 w 2626963"/>
              <a:gd name="connsiteY2" fmla="*/ 319596 h 1538014"/>
              <a:gd name="connsiteX3" fmla="*/ 918547 w 2626963"/>
              <a:gd name="connsiteY3" fmla="*/ 66877 h 1538014"/>
              <a:gd name="connsiteX4" fmla="*/ 1348352 w 2626963"/>
              <a:gd name="connsiteY4" fmla="*/ 50175 h 1538014"/>
              <a:gd name="connsiteX5" fmla="*/ 2131018 w 2626963"/>
              <a:gd name="connsiteY5" fmla="*/ 662361 h 1538014"/>
              <a:gd name="connsiteX6" fmla="*/ 2626963 w 2626963"/>
              <a:gd name="connsiteY6" fmla="*/ 1538014 h 1538014"/>
              <a:gd name="connsiteX0" fmla="*/ 0 w 2626963"/>
              <a:gd name="connsiteY0" fmla="*/ 873508 h 1524437"/>
              <a:gd name="connsiteX1" fmla="*/ 63303 w 2626963"/>
              <a:gd name="connsiteY1" fmla="*/ 728295 h 1524437"/>
              <a:gd name="connsiteX2" fmla="*/ 408086 w 2626963"/>
              <a:gd name="connsiteY2" fmla="*/ 306019 h 1524437"/>
              <a:gd name="connsiteX3" fmla="*/ 789759 w 2626963"/>
              <a:gd name="connsiteY3" fmla="*/ 95157 h 1524437"/>
              <a:gd name="connsiteX4" fmla="*/ 1348352 w 2626963"/>
              <a:gd name="connsiteY4" fmla="*/ 36598 h 1524437"/>
              <a:gd name="connsiteX5" fmla="*/ 2131018 w 2626963"/>
              <a:gd name="connsiteY5" fmla="*/ 648784 h 1524437"/>
              <a:gd name="connsiteX6" fmla="*/ 2626963 w 2626963"/>
              <a:gd name="connsiteY6" fmla="*/ 1524437 h 1524437"/>
              <a:gd name="connsiteX0" fmla="*/ 0 w 2626963"/>
              <a:gd name="connsiteY0" fmla="*/ 872949 h 1523878"/>
              <a:gd name="connsiteX1" fmla="*/ 63303 w 2626963"/>
              <a:gd name="connsiteY1" fmla="*/ 727736 h 1523878"/>
              <a:gd name="connsiteX2" fmla="*/ 408086 w 2626963"/>
              <a:gd name="connsiteY2" fmla="*/ 305460 h 1523878"/>
              <a:gd name="connsiteX3" fmla="*/ 789759 w 2626963"/>
              <a:gd name="connsiteY3" fmla="*/ 94598 h 1523878"/>
              <a:gd name="connsiteX4" fmla="*/ 1348352 w 2626963"/>
              <a:gd name="connsiteY4" fmla="*/ 36039 h 1523878"/>
              <a:gd name="connsiteX5" fmla="*/ 2131018 w 2626963"/>
              <a:gd name="connsiteY5" fmla="*/ 648225 h 1523878"/>
              <a:gd name="connsiteX6" fmla="*/ 2626963 w 2626963"/>
              <a:gd name="connsiteY6" fmla="*/ 1523878 h 1523878"/>
              <a:gd name="connsiteX0" fmla="*/ 0 w 2626963"/>
              <a:gd name="connsiteY0" fmla="*/ 834792 h 1485721"/>
              <a:gd name="connsiteX1" fmla="*/ 63303 w 2626963"/>
              <a:gd name="connsiteY1" fmla="*/ 689579 h 1485721"/>
              <a:gd name="connsiteX2" fmla="*/ 408086 w 2626963"/>
              <a:gd name="connsiteY2" fmla="*/ 267303 h 1485721"/>
              <a:gd name="connsiteX3" fmla="*/ 789759 w 2626963"/>
              <a:gd name="connsiteY3" fmla="*/ 56441 h 1485721"/>
              <a:gd name="connsiteX4" fmla="*/ 1454603 w 2626963"/>
              <a:gd name="connsiteY4" fmla="*/ 49398 h 1485721"/>
              <a:gd name="connsiteX5" fmla="*/ 2131018 w 2626963"/>
              <a:gd name="connsiteY5" fmla="*/ 610068 h 1485721"/>
              <a:gd name="connsiteX6" fmla="*/ 2626963 w 2626963"/>
              <a:gd name="connsiteY6" fmla="*/ 1485721 h 1485721"/>
              <a:gd name="connsiteX0" fmla="*/ 0 w 2626963"/>
              <a:gd name="connsiteY0" fmla="*/ 840567 h 1491496"/>
              <a:gd name="connsiteX1" fmla="*/ 63303 w 2626963"/>
              <a:gd name="connsiteY1" fmla="*/ 695354 h 1491496"/>
              <a:gd name="connsiteX2" fmla="*/ 408086 w 2626963"/>
              <a:gd name="connsiteY2" fmla="*/ 273078 h 1491496"/>
              <a:gd name="connsiteX3" fmla="*/ 789759 w 2626963"/>
              <a:gd name="connsiteY3" fmla="*/ 62216 h 1491496"/>
              <a:gd name="connsiteX4" fmla="*/ 1454603 w 2626963"/>
              <a:gd name="connsiteY4" fmla="*/ 55173 h 1491496"/>
              <a:gd name="connsiteX5" fmla="*/ 2131018 w 2626963"/>
              <a:gd name="connsiteY5" fmla="*/ 615843 h 1491496"/>
              <a:gd name="connsiteX6" fmla="*/ 2626963 w 2626963"/>
              <a:gd name="connsiteY6" fmla="*/ 1491496 h 1491496"/>
              <a:gd name="connsiteX0" fmla="*/ 0 w 2626963"/>
              <a:gd name="connsiteY0" fmla="*/ 840567 h 1491496"/>
              <a:gd name="connsiteX1" fmla="*/ 63303 w 2626963"/>
              <a:gd name="connsiteY1" fmla="*/ 695354 h 1491496"/>
              <a:gd name="connsiteX2" fmla="*/ 408086 w 2626963"/>
              <a:gd name="connsiteY2" fmla="*/ 273078 h 1491496"/>
              <a:gd name="connsiteX3" fmla="*/ 789759 w 2626963"/>
              <a:gd name="connsiteY3" fmla="*/ 62216 h 1491496"/>
              <a:gd name="connsiteX4" fmla="*/ 1454603 w 2626963"/>
              <a:gd name="connsiteY4" fmla="*/ 55173 h 1491496"/>
              <a:gd name="connsiteX5" fmla="*/ 2131018 w 2626963"/>
              <a:gd name="connsiteY5" fmla="*/ 615843 h 1491496"/>
              <a:gd name="connsiteX6" fmla="*/ 2626963 w 2626963"/>
              <a:gd name="connsiteY6" fmla="*/ 1491496 h 1491496"/>
              <a:gd name="connsiteX0" fmla="*/ 0 w 2626963"/>
              <a:gd name="connsiteY0" fmla="*/ 840567 h 1491496"/>
              <a:gd name="connsiteX1" fmla="*/ 63303 w 2626963"/>
              <a:gd name="connsiteY1" fmla="*/ 695354 h 1491496"/>
              <a:gd name="connsiteX2" fmla="*/ 395207 w 2626963"/>
              <a:gd name="connsiteY2" fmla="*/ 276298 h 1491496"/>
              <a:gd name="connsiteX3" fmla="*/ 789759 w 2626963"/>
              <a:gd name="connsiteY3" fmla="*/ 62216 h 1491496"/>
              <a:gd name="connsiteX4" fmla="*/ 1454603 w 2626963"/>
              <a:gd name="connsiteY4" fmla="*/ 55173 h 1491496"/>
              <a:gd name="connsiteX5" fmla="*/ 2131018 w 2626963"/>
              <a:gd name="connsiteY5" fmla="*/ 615843 h 1491496"/>
              <a:gd name="connsiteX6" fmla="*/ 2626963 w 2626963"/>
              <a:gd name="connsiteY6" fmla="*/ 1491496 h 1491496"/>
              <a:gd name="connsiteX0" fmla="*/ 0 w 2626963"/>
              <a:gd name="connsiteY0" fmla="*/ 840567 h 1491496"/>
              <a:gd name="connsiteX1" fmla="*/ 63303 w 2626963"/>
              <a:gd name="connsiteY1" fmla="*/ 695354 h 1491496"/>
              <a:gd name="connsiteX2" fmla="*/ 317933 w 2626963"/>
              <a:gd name="connsiteY2" fmla="*/ 376109 h 1491496"/>
              <a:gd name="connsiteX3" fmla="*/ 789759 w 2626963"/>
              <a:gd name="connsiteY3" fmla="*/ 62216 h 1491496"/>
              <a:gd name="connsiteX4" fmla="*/ 1454603 w 2626963"/>
              <a:gd name="connsiteY4" fmla="*/ 55173 h 1491496"/>
              <a:gd name="connsiteX5" fmla="*/ 2131018 w 2626963"/>
              <a:gd name="connsiteY5" fmla="*/ 615843 h 1491496"/>
              <a:gd name="connsiteX6" fmla="*/ 2626963 w 2626963"/>
              <a:gd name="connsiteY6" fmla="*/ 1491496 h 1491496"/>
              <a:gd name="connsiteX0" fmla="*/ 0 w 2626963"/>
              <a:gd name="connsiteY0" fmla="*/ 840567 h 1491496"/>
              <a:gd name="connsiteX1" fmla="*/ 63303 w 2626963"/>
              <a:gd name="connsiteY1" fmla="*/ 695354 h 1491496"/>
              <a:gd name="connsiteX2" fmla="*/ 317933 w 2626963"/>
              <a:gd name="connsiteY2" fmla="*/ 376109 h 1491496"/>
              <a:gd name="connsiteX3" fmla="*/ 789759 w 2626963"/>
              <a:gd name="connsiteY3" fmla="*/ 62216 h 1491496"/>
              <a:gd name="connsiteX4" fmla="*/ 1454603 w 2626963"/>
              <a:gd name="connsiteY4" fmla="*/ 55173 h 1491496"/>
              <a:gd name="connsiteX5" fmla="*/ 2131018 w 2626963"/>
              <a:gd name="connsiteY5" fmla="*/ 615843 h 1491496"/>
              <a:gd name="connsiteX6" fmla="*/ 2626963 w 2626963"/>
              <a:gd name="connsiteY6" fmla="*/ 1491496 h 1491496"/>
              <a:gd name="connsiteX0" fmla="*/ 0 w 2626963"/>
              <a:gd name="connsiteY0" fmla="*/ 840567 h 1491496"/>
              <a:gd name="connsiteX1" fmla="*/ 63303 w 2626963"/>
              <a:gd name="connsiteY1" fmla="*/ 695354 h 1491496"/>
              <a:gd name="connsiteX2" fmla="*/ 317933 w 2626963"/>
              <a:gd name="connsiteY2" fmla="*/ 376109 h 1491496"/>
              <a:gd name="connsiteX3" fmla="*/ 789759 w 2626963"/>
              <a:gd name="connsiteY3" fmla="*/ 62216 h 1491496"/>
              <a:gd name="connsiteX4" fmla="*/ 1454603 w 2626963"/>
              <a:gd name="connsiteY4" fmla="*/ 55173 h 1491496"/>
              <a:gd name="connsiteX5" fmla="*/ 2131018 w 2626963"/>
              <a:gd name="connsiteY5" fmla="*/ 615843 h 1491496"/>
              <a:gd name="connsiteX6" fmla="*/ 2626963 w 2626963"/>
              <a:gd name="connsiteY6" fmla="*/ 1491496 h 1491496"/>
              <a:gd name="connsiteX0" fmla="*/ 0 w 2626963"/>
              <a:gd name="connsiteY0" fmla="*/ 840567 h 1491496"/>
              <a:gd name="connsiteX1" fmla="*/ 63303 w 2626963"/>
              <a:gd name="connsiteY1" fmla="*/ 695354 h 1491496"/>
              <a:gd name="connsiteX2" fmla="*/ 317933 w 2626963"/>
              <a:gd name="connsiteY2" fmla="*/ 376109 h 1491496"/>
              <a:gd name="connsiteX3" fmla="*/ 789759 w 2626963"/>
              <a:gd name="connsiteY3" fmla="*/ 62216 h 1491496"/>
              <a:gd name="connsiteX4" fmla="*/ 1454603 w 2626963"/>
              <a:gd name="connsiteY4" fmla="*/ 55173 h 1491496"/>
              <a:gd name="connsiteX5" fmla="*/ 2131018 w 2626963"/>
              <a:gd name="connsiteY5" fmla="*/ 615843 h 1491496"/>
              <a:gd name="connsiteX6" fmla="*/ 2626963 w 2626963"/>
              <a:gd name="connsiteY6" fmla="*/ 1491496 h 1491496"/>
              <a:gd name="connsiteX0" fmla="*/ 0 w 2626963"/>
              <a:gd name="connsiteY0" fmla="*/ 840567 h 1491496"/>
              <a:gd name="connsiteX1" fmla="*/ 63303 w 2626963"/>
              <a:gd name="connsiteY1" fmla="*/ 695354 h 1491496"/>
              <a:gd name="connsiteX2" fmla="*/ 269638 w 2626963"/>
              <a:gd name="connsiteY2" fmla="*/ 395427 h 1491496"/>
              <a:gd name="connsiteX3" fmla="*/ 789759 w 2626963"/>
              <a:gd name="connsiteY3" fmla="*/ 62216 h 1491496"/>
              <a:gd name="connsiteX4" fmla="*/ 1454603 w 2626963"/>
              <a:gd name="connsiteY4" fmla="*/ 55173 h 1491496"/>
              <a:gd name="connsiteX5" fmla="*/ 2131018 w 2626963"/>
              <a:gd name="connsiteY5" fmla="*/ 615843 h 1491496"/>
              <a:gd name="connsiteX6" fmla="*/ 2626963 w 2626963"/>
              <a:gd name="connsiteY6" fmla="*/ 1491496 h 1491496"/>
              <a:gd name="connsiteX0" fmla="*/ 0 w 2626963"/>
              <a:gd name="connsiteY0" fmla="*/ 840567 h 1491496"/>
              <a:gd name="connsiteX1" fmla="*/ 63303 w 2626963"/>
              <a:gd name="connsiteY1" fmla="*/ 695354 h 1491496"/>
              <a:gd name="connsiteX2" fmla="*/ 269638 w 2626963"/>
              <a:gd name="connsiteY2" fmla="*/ 395427 h 1491496"/>
              <a:gd name="connsiteX3" fmla="*/ 789759 w 2626963"/>
              <a:gd name="connsiteY3" fmla="*/ 62216 h 1491496"/>
              <a:gd name="connsiteX4" fmla="*/ 1454603 w 2626963"/>
              <a:gd name="connsiteY4" fmla="*/ 55173 h 1491496"/>
              <a:gd name="connsiteX5" fmla="*/ 2131018 w 2626963"/>
              <a:gd name="connsiteY5" fmla="*/ 615843 h 1491496"/>
              <a:gd name="connsiteX6" fmla="*/ 2626963 w 2626963"/>
              <a:gd name="connsiteY6" fmla="*/ 1491496 h 1491496"/>
              <a:gd name="connsiteX0" fmla="*/ 0 w 2626963"/>
              <a:gd name="connsiteY0" fmla="*/ 840567 h 1491496"/>
              <a:gd name="connsiteX1" fmla="*/ 63303 w 2626963"/>
              <a:gd name="connsiteY1" fmla="*/ 695354 h 1491496"/>
              <a:gd name="connsiteX2" fmla="*/ 279297 w 2626963"/>
              <a:gd name="connsiteY2" fmla="*/ 369669 h 1491496"/>
              <a:gd name="connsiteX3" fmla="*/ 789759 w 2626963"/>
              <a:gd name="connsiteY3" fmla="*/ 62216 h 1491496"/>
              <a:gd name="connsiteX4" fmla="*/ 1454603 w 2626963"/>
              <a:gd name="connsiteY4" fmla="*/ 55173 h 1491496"/>
              <a:gd name="connsiteX5" fmla="*/ 2131018 w 2626963"/>
              <a:gd name="connsiteY5" fmla="*/ 615843 h 1491496"/>
              <a:gd name="connsiteX6" fmla="*/ 2626963 w 2626963"/>
              <a:gd name="connsiteY6" fmla="*/ 1491496 h 1491496"/>
              <a:gd name="connsiteX0" fmla="*/ 0 w 2626963"/>
              <a:gd name="connsiteY0" fmla="*/ 840567 h 1491496"/>
              <a:gd name="connsiteX1" fmla="*/ 63303 w 2626963"/>
              <a:gd name="connsiteY1" fmla="*/ 695354 h 1491496"/>
              <a:gd name="connsiteX2" fmla="*/ 279297 w 2626963"/>
              <a:gd name="connsiteY2" fmla="*/ 369669 h 1491496"/>
              <a:gd name="connsiteX3" fmla="*/ 789759 w 2626963"/>
              <a:gd name="connsiteY3" fmla="*/ 62216 h 1491496"/>
              <a:gd name="connsiteX4" fmla="*/ 1454603 w 2626963"/>
              <a:gd name="connsiteY4" fmla="*/ 55173 h 1491496"/>
              <a:gd name="connsiteX5" fmla="*/ 2131018 w 2626963"/>
              <a:gd name="connsiteY5" fmla="*/ 615843 h 1491496"/>
              <a:gd name="connsiteX6" fmla="*/ 2626963 w 2626963"/>
              <a:gd name="connsiteY6" fmla="*/ 1491496 h 1491496"/>
              <a:gd name="connsiteX0" fmla="*/ 0 w 2626963"/>
              <a:gd name="connsiteY0" fmla="*/ 840567 h 1491496"/>
              <a:gd name="connsiteX1" fmla="*/ 47204 w 2626963"/>
              <a:gd name="connsiteY1" fmla="*/ 695354 h 1491496"/>
              <a:gd name="connsiteX2" fmla="*/ 279297 w 2626963"/>
              <a:gd name="connsiteY2" fmla="*/ 369669 h 1491496"/>
              <a:gd name="connsiteX3" fmla="*/ 789759 w 2626963"/>
              <a:gd name="connsiteY3" fmla="*/ 62216 h 1491496"/>
              <a:gd name="connsiteX4" fmla="*/ 1454603 w 2626963"/>
              <a:gd name="connsiteY4" fmla="*/ 55173 h 1491496"/>
              <a:gd name="connsiteX5" fmla="*/ 2131018 w 2626963"/>
              <a:gd name="connsiteY5" fmla="*/ 615843 h 1491496"/>
              <a:gd name="connsiteX6" fmla="*/ 2626963 w 2626963"/>
              <a:gd name="connsiteY6" fmla="*/ 1491496 h 1491496"/>
              <a:gd name="connsiteX0" fmla="*/ 0 w 2626963"/>
              <a:gd name="connsiteY0" fmla="*/ 840567 h 1491496"/>
              <a:gd name="connsiteX1" fmla="*/ 47204 w 2626963"/>
              <a:gd name="connsiteY1" fmla="*/ 695354 h 1491496"/>
              <a:gd name="connsiteX2" fmla="*/ 279297 w 2626963"/>
              <a:gd name="connsiteY2" fmla="*/ 369669 h 1491496"/>
              <a:gd name="connsiteX3" fmla="*/ 789759 w 2626963"/>
              <a:gd name="connsiteY3" fmla="*/ 62216 h 1491496"/>
              <a:gd name="connsiteX4" fmla="*/ 1454603 w 2626963"/>
              <a:gd name="connsiteY4" fmla="*/ 55173 h 1491496"/>
              <a:gd name="connsiteX5" fmla="*/ 2131018 w 2626963"/>
              <a:gd name="connsiteY5" fmla="*/ 615843 h 1491496"/>
              <a:gd name="connsiteX6" fmla="*/ 2626963 w 2626963"/>
              <a:gd name="connsiteY6" fmla="*/ 1491496 h 1491496"/>
              <a:gd name="connsiteX0" fmla="*/ 0 w 2626963"/>
              <a:gd name="connsiteY0" fmla="*/ 840567 h 1491496"/>
              <a:gd name="connsiteX1" fmla="*/ 47204 w 2626963"/>
              <a:gd name="connsiteY1" fmla="*/ 695354 h 1491496"/>
              <a:gd name="connsiteX2" fmla="*/ 279297 w 2626963"/>
              <a:gd name="connsiteY2" fmla="*/ 369669 h 1491496"/>
              <a:gd name="connsiteX3" fmla="*/ 789759 w 2626963"/>
              <a:gd name="connsiteY3" fmla="*/ 62216 h 1491496"/>
              <a:gd name="connsiteX4" fmla="*/ 1454603 w 2626963"/>
              <a:gd name="connsiteY4" fmla="*/ 55173 h 1491496"/>
              <a:gd name="connsiteX5" fmla="*/ 2131018 w 2626963"/>
              <a:gd name="connsiteY5" fmla="*/ 615843 h 1491496"/>
              <a:gd name="connsiteX6" fmla="*/ 2626963 w 2626963"/>
              <a:gd name="connsiteY6" fmla="*/ 1491496 h 1491496"/>
              <a:gd name="connsiteX0" fmla="*/ 0 w 2626963"/>
              <a:gd name="connsiteY0" fmla="*/ 840567 h 1491496"/>
              <a:gd name="connsiteX1" fmla="*/ 47204 w 2626963"/>
              <a:gd name="connsiteY1" fmla="*/ 695354 h 1491496"/>
              <a:gd name="connsiteX2" fmla="*/ 301835 w 2626963"/>
              <a:gd name="connsiteY2" fmla="*/ 318154 h 1491496"/>
              <a:gd name="connsiteX3" fmla="*/ 789759 w 2626963"/>
              <a:gd name="connsiteY3" fmla="*/ 62216 h 1491496"/>
              <a:gd name="connsiteX4" fmla="*/ 1454603 w 2626963"/>
              <a:gd name="connsiteY4" fmla="*/ 55173 h 1491496"/>
              <a:gd name="connsiteX5" fmla="*/ 2131018 w 2626963"/>
              <a:gd name="connsiteY5" fmla="*/ 615843 h 1491496"/>
              <a:gd name="connsiteX6" fmla="*/ 2626963 w 2626963"/>
              <a:gd name="connsiteY6" fmla="*/ 1491496 h 1491496"/>
              <a:gd name="connsiteX0" fmla="*/ 0 w 2626963"/>
              <a:gd name="connsiteY0" fmla="*/ 840567 h 1491496"/>
              <a:gd name="connsiteX1" fmla="*/ 47204 w 2626963"/>
              <a:gd name="connsiteY1" fmla="*/ 695354 h 1491496"/>
              <a:gd name="connsiteX2" fmla="*/ 301835 w 2626963"/>
              <a:gd name="connsiteY2" fmla="*/ 318154 h 1491496"/>
              <a:gd name="connsiteX3" fmla="*/ 789759 w 2626963"/>
              <a:gd name="connsiteY3" fmla="*/ 62216 h 1491496"/>
              <a:gd name="connsiteX4" fmla="*/ 1454603 w 2626963"/>
              <a:gd name="connsiteY4" fmla="*/ 55173 h 1491496"/>
              <a:gd name="connsiteX5" fmla="*/ 2131018 w 2626963"/>
              <a:gd name="connsiteY5" fmla="*/ 615843 h 1491496"/>
              <a:gd name="connsiteX6" fmla="*/ 2626963 w 2626963"/>
              <a:gd name="connsiteY6" fmla="*/ 1491496 h 1491496"/>
              <a:gd name="connsiteX0" fmla="*/ 0 w 2626963"/>
              <a:gd name="connsiteY0" fmla="*/ 840567 h 1491496"/>
              <a:gd name="connsiteX1" fmla="*/ 47204 w 2626963"/>
              <a:gd name="connsiteY1" fmla="*/ 695354 h 1491496"/>
              <a:gd name="connsiteX2" fmla="*/ 301835 w 2626963"/>
              <a:gd name="connsiteY2" fmla="*/ 318154 h 1491496"/>
              <a:gd name="connsiteX3" fmla="*/ 789759 w 2626963"/>
              <a:gd name="connsiteY3" fmla="*/ 62216 h 1491496"/>
              <a:gd name="connsiteX4" fmla="*/ 1454603 w 2626963"/>
              <a:gd name="connsiteY4" fmla="*/ 55173 h 1491496"/>
              <a:gd name="connsiteX5" fmla="*/ 2131018 w 2626963"/>
              <a:gd name="connsiteY5" fmla="*/ 615843 h 1491496"/>
              <a:gd name="connsiteX6" fmla="*/ 2626963 w 2626963"/>
              <a:gd name="connsiteY6" fmla="*/ 1491496 h 1491496"/>
              <a:gd name="connsiteX0" fmla="*/ 0 w 2626963"/>
              <a:gd name="connsiteY0" fmla="*/ 852036 h 1502965"/>
              <a:gd name="connsiteX1" fmla="*/ 47204 w 2626963"/>
              <a:gd name="connsiteY1" fmla="*/ 706823 h 1502965"/>
              <a:gd name="connsiteX2" fmla="*/ 301835 w 2626963"/>
              <a:gd name="connsiteY2" fmla="*/ 329623 h 1502965"/>
              <a:gd name="connsiteX3" fmla="*/ 764002 w 2626963"/>
              <a:gd name="connsiteY3" fmla="*/ 51147 h 1502965"/>
              <a:gd name="connsiteX4" fmla="*/ 1454603 w 2626963"/>
              <a:gd name="connsiteY4" fmla="*/ 66642 h 1502965"/>
              <a:gd name="connsiteX5" fmla="*/ 2131018 w 2626963"/>
              <a:gd name="connsiteY5" fmla="*/ 627312 h 1502965"/>
              <a:gd name="connsiteX6" fmla="*/ 2626963 w 2626963"/>
              <a:gd name="connsiteY6" fmla="*/ 1502965 h 1502965"/>
              <a:gd name="connsiteX0" fmla="*/ 0 w 2626963"/>
              <a:gd name="connsiteY0" fmla="*/ 852036 h 1502965"/>
              <a:gd name="connsiteX1" fmla="*/ 47204 w 2626963"/>
              <a:gd name="connsiteY1" fmla="*/ 706823 h 1502965"/>
              <a:gd name="connsiteX2" fmla="*/ 317933 w 2626963"/>
              <a:gd name="connsiteY2" fmla="*/ 336062 h 1502965"/>
              <a:gd name="connsiteX3" fmla="*/ 764002 w 2626963"/>
              <a:gd name="connsiteY3" fmla="*/ 51147 h 1502965"/>
              <a:gd name="connsiteX4" fmla="*/ 1454603 w 2626963"/>
              <a:gd name="connsiteY4" fmla="*/ 66642 h 1502965"/>
              <a:gd name="connsiteX5" fmla="*/ 2131018 w 2626963"/>
              <a:gd name="connsiteY5" fmla="*/ 627312 h 1502965"/>
              <a:gd name="connsiteX6" fmla="*/ 2626963 w 2626963"/>
              <a:gd name="connsiteY6" fmla="*/ 1502965 h 1502965"/>
              <a:gd name="connsiteX0" fmla="*/ 0 w 2587549"/>
              <a:gd name="connsiteY0" fmla="*/ 852036 h 1432021"/>
              <a:gd name="connsiteX1" fmla="*/ 47204 w 2587549"/>
              <a:gd name="connsiteY1" fmla="*/ 706823 h 1432021"/>
              <a:gd name="connsiteX2" fmla="*/ 317933 w 2587549"/>
              <a:gd name="connsiteY2" fmla="*/ 336062 h 1432021"/>
              <a:gd name="connsiteX3" fmla="*/ 764002 w 2587549"/>
              <a:gd name="connsiteY3" fmla="*/ 51147 h 1432021"/>
              <a:gd name="connsiteX4" fmla="*/ 1454603 w 2587549"/>
              <a:gd name="connsiteY4" fmla="*/ 66642 h 1432021"/>
              <a:gd name="connsiteX5" fmla="*/ 2131018 w 2587549"/>
              <a:gd name="connsiteY5" fmla="*/ 627312 h 1432021"/>
              <a:gd name="connsiteX6" fmla="*/ 2587549 w 2587549"/>
              <a:gd name="connsiteY6" fmla="*/ 1432021 h 1432021"/>
              <a:gd name="connsiteX0" fmla="*/ 0 w 2587549"/>
              <a:gd name="connsiteY0" fmla="*/ 850929 h 1430914"/>
              <a:gd name="connsiteX1" fmla="*/ 47204 w 2587549"/>
              <a:gd name="connsiteY1" fmla="*/ 705716 h 1430914"/>
              <a:gd name="connsiteX2" fmla="*/ 317933 w 2587549"/>
              <a:gd name="connsiteY2" fmla="*/ 334955 h 1430914"/>
              <a:gd name="connsiteX3" fmla="*/ 764002 w 2587549"/>
              <a:gd name="connsiteY3" fmla="*/ 50040 h 1430914"/>
              <a:gd name="connsiteX4" fmla="*/ 1454603 w 2587549"/>
              <a:gd name="connsiteY4" fmla="*/ 65535 h 1430914"/>
              <a:gd name="connsiteX5" fmla="*/ 2256976 w 2587549"/>
              <a:gd name="connsiteY5" fmla="*/ 608620 h 1430914"/>
              <a:gd name="connsiteX6" fmla="*/ 2587549 w 2587549"/>
              <a:gd name="connsiteY6" fmla="*/ 1430914 h 1430914"/>
              <a:gd name="connsiteX0" fmla="*/ 0 w 2587549"/>
              <a:gd name="connsiteY0" fmla="*/ 910341 h 1490326"/>
              <a:gd name="connsiteX1" fmla="*/ 47204 w 2587549"/>
              <a:gd name="connsiteY1" fmla="*/ 765128 h 1490326"/>
              <a:gd name="connsiteX2" fmla="*/ 317933 w 2587549"/>
              <a:gd name="connsiteY2" fmla="*/ 394367 h 1490326"/>
              <a:gd name="connsiteX3" fmla="*/ 764002 w 2587549"/>
              <a:gd name="connsiteY3" fmla="*/ 109452 h 1490326"/>
              <a:gd name="connsiteX4" fmla="*/ 1751501 w 2587549"/>
              <a:gd name="connsiteY4" fmla="*/ 37024 h 1490326"/>
              <a:gd name="connsiteX5" fmla="*/ 2256976 w 2587549"/>
              <a:gd name="connsiteY5" fmla="*/ 668032 h 1490326"/>
              <a:gd name="connsiteX6" fmla="*/ 2587549 w 2587549"/>
              <a:gd name="connsiteY6" fmla="*/ 1490326 h 1490326"/>
              <a:gd name="connsiteX0" fmla="*/ 0 w 2587549"/>
              <a:gd name="connsiteY0" fmla="*/ 917469 h 1497454"/>
              <a:gd name="connsiteX1" fmla="*/ 47204 w 2587549"/>
              <a:gd name="connsiteY1" fmla="*/ 772256 h 1497454"/>
              <a:gd name="connsiteX2" fmla="*/ 317933 w 2587549"/>
              <a:gd name="connsiteY2" fmla="*/ 401495 h 1497454"/>
              <a:gd name="connsiteX3" fmla="*/ 764002 w 2587549"/>
              <a:gd name="connsiteY3" fmla="*/ 116580 h 1497454"/>
              <a:gd name="connsiteX4" fmla="*/ 1571563 w 2587549"/>
              <a:gd name="connsiteY4" fmla="*/ 35359 h 1497454"/>
              <a:gd name="connsiteX5" fmla="*/ 2256976 w 2587549"/>
              <a:gd name="connsiteY5" fmla="*/ 675160 h 1497454"/>
              <a:gd name="connsiteX6" fmla="*/ 2587549 w 2587549"/>
              <a:gd name="connsiteY6" fmla="*/ 1497454 h 1497454"/>
              <a:gd name="connsiteX0" fmla="*/ 0 w 2587549"/>
              <a:gd name="connsiteY0" fmla="*/ 915313 h 1495298"/>
              <a:gd name="connsiteX1" fmla="*/ 47204 w 2587549"/>
              <a:gd name="connsiteY1" fmla="*/ 770100 h 1495298"/>
              <a:gd name="connsiteX2" fmla="*/ 317933 w 2587549"/>
              <a:gd name="connsiteY2" fmla="*/ 399339 h 1495298"/>
              <a:gd name="connsiteX3" fmla="*/ 997921 w 2587549"/>
              <a:gd name="connsiteY3" fmla="*/ 123216 h 1495298"/>
              <a:gd name="connsiteX4" fmla="*/ 1571563 w 2587549"/>
              <a:gd name="connsiteY4" fmla="*/ 33203 h 1495298"/>
              <a:gd name="connsiteX5" fmla="*/ 2256976 w 2587549"/>
              <a:gd name="connsiteY5" fmla="*/ 673004 h 1495298"/>
              <a:gd name="connsiteX6" fmla="*/ 2587549 w 2587549"/>
              <a:gd name="connsiteY6" fmla="*/ 1495298 h 1495298"/>
              <a:gd name="connsiteX0" fmla="*/ 0 w 2587549"/>
              <a:gd name="connsiteY0" fmla="*/ 915313 h 1495298"/>
              <a:gd name="connsiteX1" fmla="*/ 47204 w 2587549"/>
              <a:gd name="connsiteY1" fmla="*/ 770100 h 1495298"/>
              <a:gd name="connsiteX2" fmla="*/ 389909 w 2587549"/>
              <a:gd name="connsiteY2" fmla="*/ 496054 h 1495298"/>
              <a:gd name="connsiteX3" fmla="*/ 997921 w 2587549"/>
              <a:gd name="connsiteY3" fmla="*/ 123216 h 1495298"/>
              <a:gd name="connsiteX4" fmla="*/ 1571563 w 2587549"/>
              <a:gd name="connsiteY4" fmla="*/ 33203 h 1495298"/>
              <a:gd name="connsiteX5" fmla="*/ 2256976 w 2587549"/>
              <a:gd name="connsiteY5" fmla="*/ 673004 h 1495298"/>
              <a:gd name="connsiteX6" fmla="*/ 2587549 w 2587549"/>
              <a:gd name="connsiteY6" fmla="*/ 1495298 h 1495298"/>
              <a:gd name="connsiteX0" fmla="*/ 0 w 2587549"/>
              <a:gd name="connsiteY0" fmla="*/ 915313 h 1495298"/>
              <a:gd name="connsiteX1" fmla="*/ 146171 w 2587549"/>
              <a:gd name="connsiteY1" fmla="*/ 770100 h 1495298"/>
              <a:gd name="connsiteX2" fmla="*/ 389909 w 2587549"/>
              <a:gd name="connsiteY2" fmla="*/ 496054 h 1495298"/>
              <a:gd name="connsiteX3" fmla="*/ 997921 w 2587549"/>
              <a:gd name="connsiteY3" fmla="*/ 123216 h 1495298"/>
              <a:gd name="connsiteX4" fmla="*/ 1571563 w 2587549"/>
              <a:gd name="connsiteY4" fmla="*/ 33203 h 1495298"/>
              <a:gd name="connsiteX5" fmla="*/ 2256976 w 2587549"/>
              <a:gd name="connsiteY5" fmla="*/ 673004 h 1495298"/>
              <a:gd name="connsiteX6" fmla="*/ 2587549 w 2587549"/>
              <a:gd name="connsiteY6" fmla="*/ 1495298 h 1495298"/>
              <a:gd name="connsiteX0" fmla="*/ 0 w 2587549"/>
              <a:gd name="connsiteY0" fmla="*/ 915313 h 1495298"/>
              <a:gd name="connsiteX1" fmla="*/ 146171 w 2587549"/>
              <a:gd name="connsiteY1" fmla="*/ 770100 h 1495298"/>
              <a:gd name="connsiteX2" fmla="*/ 389909 w 2587549"/>
              <a:gd name="connsiteY2" fmla="*/ 496054 h 1495298"/>
              <a:gd name="connsiteX3" fmla="*/ 997921 w 2587549"/>
              <a:gd name="connsiteY3" fmla="*/ 123216 h 1495298"/>
              <a:gd name="connsiteX4" fmla="*/ 1571563 w 2587549"/>
              <a:gd name="connsiteY4" fmla="*/ 33203 h 1495298"/>
              <a:gd name="connsiteX5" fmla="*/ 2256976 w 2587549"/>
              <a:gd name="connsiteY5" fmla="*/ 673004 h 1495298"/>
              <a:gd name="connsiteX6" fmla="*/ 2587549 w 2587549"/>
              <a:gd name="connsiteY6" fmla="*/ 1495298 h 1495298"/>
              <a:gd name="connsiteX0" fmla="*/ 0 w 2587549"/>
              <a:gd name="connsiteY0" fmla="*/ 924881 h 1504866"/>
              <a:gd name="connsiteX1" fmla="*/ 146171 w 2587549"/>
              <a:gd name="connsiteY1" fmla="*/ 779668 h 1504866"/>
              <a:gd name="connsiteX2" fmla="*/ 389909 w 2587549"/>
              <a:gd name="connsiteY2" fmla="*/ 505622 h 1504866"/>
              <a:gd name="connsiteX3" fmla="*/ 997921 w 2587549"/>
              <a:gd name="connsiteY3" fmla="*/ 97615 h 1504866"/>
              <a:gd name="connsiteX4" fmla="*/ 1571563 w 2587549"/>
              <a:gd name="connsiteY4" fmla="*/ 42771 h 1504866"/>
              <a:gd name="connsiteX5" fmla="*/ 2256976 w 2587549"/>
              <a:gd name="connsiteY5" fmla="*/ 682572 h 1504866"/>
              <a:gd name="connsiteX6" fmla="*/ 2587549 w 2587549"/>
              <a:gd name="connsiteY6" fmla="*/ 1504866 h 1504866"/>
              <a:gd name="connsiteX0" fmla="*/ 0 w 2587549"/>
              <a:gd name="connsiteY0" fmla="*/ 924881 h 1504866"/>
              <a:gd name="connsiteX1" fmla="*/ 146171 w 2587549"/>
              <a:gd name="connsiteY1" fmla="*/ 726914 h 1504866"/>
              <a:gd name="connsiteX2" fmla="*/ 389909 w 2587549"/>
              <a:gd name="connsiteY2" fmla="*/ 505622 h 1504866"/>
              <a:gd name="connsiteX3" fmla="*/ 997921 w 2587549"/>
              <a:gd name="connsiteY3" fmla="*/ 97615 h 1504866"/>
              <a:gd name="connsiteX4" fmla="*/ 1571563 w 2587549"/>
              <a:gd name="connsiteY4" fmla="*/ 42771 h 1504866"/>
              <a:gd name="connsiteX5" fmla="*/ 2256976 w 2587549"/>
              <a:gd name="connsiteY5" fmla="*/ 682572 h 1504866"/>
              <a:gd name="connsiteX6" fmla="*/ 2587549 w 2587549"/>
              <a:gd name="connsiteY6" fmla="*/ 1504866 h 1504866"/>
              <a:gd name="connsiteX0" fmla="*/ 0 w 2587549"/>
              <a:gd name="connsiteY0" fmla="*/ 924881 h 1504866"/>
              <a:gd name="connsiteX1" fmla="*/ 146171 w 2587549"/>
              <a:gd name="connsiteY1" fmla="*/ 726914 h 1504866"/>
              <a:gd name="connsiteX2" fmla="*/ 470881 w 2587549"/>
              <a:gd name="connsiteY2" fmla="*/ 417699 h 1504866"/>
              <a:gd name="connsiteX3" fmla="*/ 997921 w 2587549"/>
              <a:gd name="connsiteY3" fmla="*/ 97615 h 1504866"/>
              <a:gd name="connsiteX4" fmla="*/ 1571563 w 2587549"/>
              <a:gd name="connsiteY4" fmla="*/ 42771 h 1504866"/>
              <a:gd name="connsiteX5" fmla="*/ 2256976 w 2587549"/>
              <a:gd name="connsiteY5" fmla="*/ 682572 h 1504866"/>
              <a:gd name="connsiteX6" fmla="*/ 2587549 w 2587549"/>
              <a:gd name="connsiteY6" fmla="*/ 1504866 h 1504866"/>
              <a:gd name="connsiteX0" fmla="*/ 0 w 2587549"/>
              <a:gd name="connsiteY0" fmla="*/ 924881 h 1504866"/>
              <a:gd name="connsiteX1" fmla="*/ 146171 w 2587549"/>
              <a:gd name="connsiteY1" fmla="*/ 726914 h 1504866"/>
              <a:gd name="connsiteX2" fmla="*/ 470881 w 2587549"/>
              <a:gd name="connsiteY2" fmla="*/ 417699 h 1504866"/>
              <a:gd name="connsiteX3" fmla="*/ 997921 w 2587549"/>
              <a:gd name="connsiteY3" fmla="*/ 97615 h 1504866"/>
              <a:gd name="connsiteX4" fmla="*/ 1571563 w 2587549"/>
              <a:gd name="connsiteY4" fmla="*/ 42771 h 1504866"/>
              <a:gd name="connsiteX5" fmla="*/ 2256976 w 2587549"/>
              <a:gd name="connsiteY5" fmla="*/ 682572 h 1504866"/>
              <a:gd name="connsiteX6" fmla="*/ 2587549 w 2587549"/>
              <a:gd name="connsiteY6" fmla="*/ 1504866 h 1504866"/>
              <a:gd name="connsiteX0" fmla="*/ 0 w 2587549"/>
              <a:gd name="connsiteY0" fmla="*/ 911851 h 1491836"/>
              <a:gd name="connsiteX1" fmla="*/ 146171 w 2587549"/>
              <a:gd name="connsiteY1" fmla="*/ 713884 h 1491836"/>
              <a:gd name="connsiteX2" fmla="*/ 470881 w 2587549"/>
              <a:gd name="connsiteY2" fmla="*/ 404669 h 1491836"/>
              <a:gd name="connsiteX3" fmla="*/ 997921 w 2587549"/>
              <a:gd name="connsiteY3" fmla="*/ 84585 h 1491836"/>
              <a:gd name="connsiteX4" fmla="*/ 1688523 w 2587549"/>
              <a:gd name="connsiteY4" fmla="*/ 47325 h 1491836"/>
              <a:gd name="connsiteX5" fmla="*/ 2256976 w 2587549"/>
              <a:gd name="connsiteY5" fmla="*/ 669542 h 1491836"/>
              <a:gd name="connsiteX6" fmla="*/ 2587549 w 2587549"/>
              <a:gd name="connsiteY6" fmla="*/ 1491836 h 1491836"/>
              <a:gd name="connsiteX0" fmla="*/ 0 w 2587549"/>
              <a:gd name="connsiteY0" fmla="*/ 915750 h 1495735"/>
              <a:gd name="connsiteX1" fmla="*/ 146171 w 2587549"/>
              <a:gd name="connsiteY1" fmla="*/ 717783 h 1495735"/>
              <a:gd name="connsiteX2" fmla="*/ 470881 w 2587549"/>
              <a:gd name="connsiteY2" fmla="*/ 408568 h 1495735"/>
              <a:gd name="connsiteX3" fmla="*/ 997921 w 2587549"/>
              <a:gd name="connsiteY3" fmla="*/ 88484 h 1495735"/>
              <a:gd name="connsiteX4" fmla="*/ 1688523 w 2587549"/>
              <a:gd name="connsiteY4" fmla="*/ 51224 h 1495735"/>
              <a:gd name="connsiteX5" fmla="*/ 2256977 w 2587549"/>
              <a:gd name="connsiteY5" fmla="*/ 726195 h 1495735"/>
              <a:gd name="connsiteX6" fmla="*/ 2587549 w 2587549"/>
              <a:gd name="connsiteY6" fmla="*/ 1495735 h 1495735"/>
              <a:gd name="connsiteX0" fmla="*/ 0 w 2587549"/>
              <a:gd name="connsiteY0" fmla="*/ 909251 h 1489236"/>
              <a:gd name="connsiteX1" fmla="*/ 146171 w 2587549"/>
              <a:gd name="connsiteY1" fmla="*/ 711284 h 1489236"/>
              <a:gd name="connsiteX2" fmla="*/ 470881 w 2587549"/>
              <a:gd name="connsiteY2" fmla="*/ 402069 h 1489236"/>
              <a:gd name="connsiteX3" fmla="*/ 997921 w 2587549"/>
              <a:gd name="connsiteY3" fmla="*/ 81985 h 1489236"/>
              <a:gd name="connsiteX4" fmla="*/ 1688523 w 2587549"/>
              <a:gd name="connsiteY4" fmla="*/ 44725 h 1489236"/>
              <a:gd name="connsiteX5" fmla="*/ 2256977 w 2587549"/>
              <a:gd name="connsiteY5" fmla="*/ 631773 h 1489236"/>
              <a:gd name="connsiteX6" fmla="*/ 2587549 w 2587549"/>
              <a:gd name="connsiteY6" fmla="*/ 1489236 h 1489236"/>
              <a:gd name="connsiteX0" fmla="*/ 0 w 2587549"/>
              <a:gd name="connsiteY0" fmla="*/ 909251 h 1489236"/>
              <a:gd name="connsiteX1" fmla="*/ 146171 w 2587549"/>
              <a:gd name="connsiteY1" fmla="*/ 711284 h 1489236"/>
              <a:gd name="connsiteX2" fmla="*/ 470881 w 2587549"/>
              <a:gd name="connsiteY2" fmla="*/ 402069 h 1489236"/>
              <a:gd name="connsiteX3" fmla="*/ 997921 w 2587549"/>
              <a:gd name="connsiteY3" fmla="*/ 81985 h 1489236"/>
              <a:gd name="connsiteX4" fmla="*/ 1688523 w 2587549"/>
              <a:gd name="connsiteY4" fmla="*/ 44725 h 1489236"/>
              <a:gd name="connsiteX5" fmla="*/ 2256977 w 2587549"/>
              <a:gd name="connsiteY5" fmla="*/ 631773 h 1489236"/>
              <a:gd name="connsiteX6" fmla="*/ 2587549 w 2587549"/>
              <a:gd name="connsiteY6" fmla="*/ 1489236 h 1489236"/>
              <a:gd name="connsiteX0" fmla="*/ 0 w 2587549"/>
              <a:gd name="connsiteY0" fmla="*/ 909251 h 1489236"/>
              <a:gd name="connsiteX1" fmla="*/ 146171 w 2587549"/>
              <a:gd name="connsiteY1" fmla="*/ 711284 h 1489236"/>
              <a:gd name="connsiteX2" fmla="*/ 470881 w 2587549"/>
              <a:gd name="connsiteY2" fmla="*/ 402069 h 1489236"/>
              <a:gd name="connsiteX3" fmla="*/ 997921 w 2587549"/>
              <a:gd name="connsiteY3" fmla="*/ 81985 h 1489236"/>
              <a:gd name="connsiteX4" fmla="*/ 1688523 w 2587549"/>
              <a:gd name="connsiteY4" fmla="*/ 44725 h 1489236"/>
              <a:gd name="connsiteX5" fmla="*/ 2256977 w 2587549"/>
              <a:gd name="connsiteY5" fmla="*/ 631773 h 1489236"/>
              <a:gd name="connsiteX6" fmla="*/ 2587549 w 2587549"/>
              <a:gd name="connsiteY6" fmla="*/ 1489236 h 1489236"/>
              <a:gd name="connsiteX0" fmla="*/ 0 w 2587549"/>
              <a:gd name="connsiteY0" fmla="*/ 909251 h 1489236"/>
              <a:gd name="connsiteX1" fmla="*/ 146171 w 2587549"/>
              <a:gd name="connsiteY1" fmla="*/ 711284 h 1489236"/>
              <a:gd name="connsiteX2" fmla="*/ 461883 w 2587549"/>
              <a:gd name="connsiteY2" fmla="*/ 384485 h 1489236"/>
              <a:gd name="connsiteX3" fmla="*/ 997921 w 2587549"/>
              <a:gd name="connsiteY3" fmla="*/ 81985 h 1489236"/>
              <a:gd name="connsiteX4" fmla="*/ 1688523 w 2587549"/>
              <a:gd name="connsiteY4" fmla="*/ 44725 h 1489236"/>
              <a:gd name="connsiteX5" fmla="*/ 2256977 w 2587549"/>
              <a:gd name="connsiteY5" fmla="*/ 631773 h 1489236"/>
              <a:gd name="connsiteX6" fmla="*/ 2587549 w 2587549"/>
              <a:gd name="connsiteY6" fmla="*/ 1489236 h 1489236"/>
              <a:gd name="connsiteX0" fmla="*/ 0 w 2579043"/>
              <a:gd name="connsiteY0" fmla="*/ 909251 h 1464298"/>
              <a:gd name="connsiteX1" fmla="*/ 146171 w 2579043"/>
              <a:gd name="connsiteY1" fmla="*/ 711284 h 1464298"/>
              <a:gd name="connsiteX2" fmla="*/ 461883 w 2579043"/>
              <a:gd name="connsiteY2" fmla="*/ 384485 h 1464298"/>
              <a:gd name="connsiteX3" fmla="*/ 997921 w 2579043"/>
              <a:gd name="connsiteY3" fmla="*/ 81985 h 1464298"/>
              <a:gd name="connsiteX4" fmla="*/ 1688523 w 2579043"/>
              <a:gd name="connsiteY4" fmla="*/ 44725 h 1464298"/>
              <a:gd name="connsiteX5" fmla="*/ 2256977 w 2579043"/>
              <a:gd name="connsiteY5" fmla="*/ 631773 h 1464298"/>
              <a:gd name="connsiteX6" fmla="*/ 2579043 w 2579043"/>
              <a:gd name="connsiteY6" fmla="*/ 1464298 h 1464298"/>
              <a:gd name="connsiteX0" fmla="*/ 0 w 2562030"/>
              <a:gd name="connsiteY0" fmla="*/ 909251 h 1476767"/>
              <a:gd name="connsiteX1" fmla="*/ 146171 w 2562030"/>
              <a:gd name="connsiteY1" fmla="*/ 711284 h 1476767"/>
              <a:gd name="connsiteX2" fmla="*/ 461883 w 2562030"/>
              <a:gd name="connsiteY2" fmla="*/ 384485 h 1476767"/>
              <a:gd name="connsiteX3" fmla="*/ 997921 w 2562030"/>
              <a:gd name="connsiteY3" fmla="*/ 81985 h 1476767"/>
              <a:gd name="connsiteX4" fmla="*/ 1688523 w 2562030"/>
              <a:gd name="connsiteY4" fmla="*/ 44725 h 1476767"/>
              <a:gd name="connsiteX5" fmla="*/ 2256977 w 2562030"/>
              <a:gd name="connsiteY5" fmla="*/ 631773 h 1476767"/>
              <a:gd name="connsiteX6" fmla="*/ 2562030 w 2562030"/>
              <a:gd name="connsiteY6" fmla="*/ 1476767 h 1476767"/>
              <a:gd name="connsiteX0" fmla="*/ 0 w 2562030"/>
              <a:gd name="connsiteY0" fmla="*/ 907101 h 1474617"/>
              <a:gd name="connsiteX1" fmla="*/ 146171 w 2562030"/>
              <a:gd name="connsiteY1" fmla="*/ 709134 h 1474617"/>
              <a:gd name="connsiteX2" fmla="*/ 461883 w 2562030"/>
              <a:gd name="connsiteY2" fmla="*/ 382335 h 1474617"/>
              <a:gd name="connsiteX3" fmla="*/ 997921 w 2562030"/>
              <a:gd name="connsiteY3" fmla="*/ 79835 h 1474617"/>
              <a:gd name="connsiteX4" fmla="*/ 1688523 w 2562030"/>
              <a:gd name="connsiteY4" fmla="*/ 42575 h 1474617"/>
              <a:gd name="connsiteX5" fmla="*/ 2256977 w 2562030"/>
              <a:gd name="connsiteY5" fmla="*/ 600528 h 1474617"/>
              <a:gd name="connsiteX6" fmla="*/ 2562030 w 2562030"/>
              <a:gd name="connsiteY6" fmla="*/ 1474617 h 1474617"/>
              <a:gd name="connsiteX0" fmla="*/ 0 w 2562030"/>
              <a:gd name="connsiteY0" fmla="*/ 907101 h 1474617"/>
              <a:gd name="connsiteX1" fmla="*/ 146171 w 2562030"/>
              <a:gd name="connsiteY1" fmla="*/ 709134 h 1474617"/>
              <a:gd name="connsiteX2" fmla="*/ 461883 w 2562030"/>
              <a:gd name="connsiteY2" fmla="*/ 382335 h 1474617"/>
              <a:gd name="connsiteX3" fmla="*/ 997921 w 2562030"/>
              <a:gd name="connsiteY3" fmla="*/ 79835 h 1474617"/>
              <a:gd name="connsiteX4" fmla="*/ 1731054 w 2562030"/>
              <a:gd name="connsiteY4" fmla="*/ 42575 h 1474617"/>
              <a:gd name="connsiteX5" fmla="*/ 2256977 w 2562030"/>
              <a:gd name="connsiteY5" fmla="*/ 600528 h 1474617"/>
              <a:gd name="connsiteX6" fmla="*/ 2562030 w 2562030"/>
              <a:gd name="connsiteY6" fmla="*/ 1474617 h 1474617"/>
              <a:gd name="connsiteX0" fmla="*/ 0 w 2562030"/>
              <a:gd name="connsiteY0" fmla="*/ 913149 h 1480665"/>
              <a:gd name="connsiteX1" fmla="*/ 146171 w 2562030"/>
              <a:gd name="connsiteY1" fmla="*/ 715182 h 1480665"/>
              <a:gd name="connsiteX2" fmla="*/ 461883 w 2562030"/>
              <a:gd name="connsiteY2" fmla="*/ 388383 h 1480665"/>
              <a:gd name="connsiteX3" fmla="*/ 997921 w 2562030"/>
              <a:gd name="connsiteY3" fmla="*/ 85883 h 1480665"/>
              <a:gd name="connsiteX4" fmla="*/ 1726801 w 2562030"/>
              <a:gd name="connsiteY4" fmla="*/ 40310 h 1480665"/>
              <a:gd name="connsiteX5" fmla="*/ 2256977 w 2562030"/>
              <a:gd name="connsiteY5" fmla="*/ 606576 h 1480665"/>
              <a:gd name="connsiteX6" fmla="*/ 2562030 w 2562030"/>
              <a:gd name="connsiteY6" fmla="*/ 1480665 h 1480665"/>
              <a:gd name="connsiteX0" fmla="*/ 0 w 2562030"/>
              <a:gd name="connsiteY0" fmla="*/ 913149 h 1480665"/>
              <a:gd name="connsiteX1" fmla="*/ 146171 w 2562030"/>
              <a:gd name="connsiteY1" fmla="*/ 715182 h 1480665"/>
              <a:gd name="connsiteX2" fmla="*/ 461883 w 2562030"/>
              <a:gd name="connsiteY2" fmla="*/ 388383 h 1480665"/>
              <a:gd name="connsiteX3" fmla="*/ 997921 w 2562030"/>
              <a:gd name="connsiteY3" fmla="*/ 85883 h 1480665"/>
              <a:gd name="connsiteX4" fmla="*/ 1726801 w 2562030"/>
              <a:gd name="connsiteY4" fmla="*/ 40310 h 1480665"/>
              <a:gd name="connsiteX5" fmla="*/ 2256977 w 2562030"/>
              <a:gd name="connsiteY5" fmla="*/ 606576 h 1480665"/>
              <a:gd name="connsiteX6" fmla="*/ 2562030 w 2562030"/>
              <a:gd name="connsiteY6" fmla="*/ 1480665 h 1480665"/>
              <a:gd name="connsiteX0" fmla="*/ 0 w 2562030"/>
              <a:gd name="connsiteY0" fmla="*/ 913149 h 1480665"/>
              <a:gd name="connsiteX1" fmla="*/ 146171 w 2562030"/>
              <a:gd name="connsiteY1" fmla="*/ 715182 h 1480665"/>
              <a:gd name="connsiteX2" fmla="*/ 461883 w 2562030"/>
              <a:gd name="connsiteY2" fmla="*/ 388383 h 1480665"/>
              <a:gd name="connsiteX3" fmla="*/ 997921 w 2562030"/>
              <a:gd name="connsiteY3" fmla="*/ 85883 h 1480665"/>
              <a:gd name="connsiteX4" fmla="*/ 1726801 w 2562030"/>
              <a:gd name="connsiteY4" fmla="*/ 40310 h 1480665"/>
              <a:gd name="connsiteX5" fmla="*/ 2256977 w 2562030"/>
              <a:gd name="connsiteY5" fmla="*/ 606576 h 1480665"/>
              <a:gd name="connsiteX6" fmla="*/ 2562030 w 2562030"/>
              <a:gd name="connsiteY6" fmla="*/ 1480665 h 1480665"/>
              <a:gd name="connsiteX0" fmla="*/ 0 w 2562030"/>
              <a:gd name="connsiteY0" fmla="*/ 913149 h 1480665"/>
              <a:gd name="connsiteX1" fmla="*/ 146171 w 2562030"/>
              <a:gd name="connsiteY1" fmla="*/ 715182 h 1480665"/>
              <a:gd name="connsiteX2" fmla="*/ 461883 w 2562030"/>
              <a:gd name="connsiteY2" fmla="*/ 388383 h 1480665"/>
              <a:gd name="connsiteX3" fmla="*/ 997921 w 2562030"/>
              <a:gd name="connsiteY3" fmla="*/ 85883 h 1480665"/>
              <a:gd name="connsiteX4" fmla="*/ 1726801 w 2562030"/>
              <a:gd name="connsiteY4" fmla="*/ 40310 h 1480665"/>
              <a:gd name="connsiteX5" fmla="*/ 2256977 w 2562030"/>
              <a:gd name="connsiteY5" fmla="*/ 606576 h 1480665"/>
              <a:gd name="connsiteX6" fmla="*/ 2562030 w 2562030"/>
              <a:gd name="connsiteY6" fmla="*/ 1480665 h 1480665"/>
              <a:gd name="connsiteX0" fmla="*/ 0 w 2562030"/>
              <a:gd name="connsiteY0" fmla="*/ 913149 h 1480665"/>
              <a:gd name="connsiteX1" fmla="*/ 146171 w 2562030"/>
              <a:gd name="connsiteY1" fmla="*/ 715182 h 1480665"/>
              <a:gd name="connsiteX2" fmla="*/ 461883 w 2562030"/>
              <a:gd name="connsiteY2" fmla="*/ 388383 h 1480665"/>
              <a:gd name="connsiteX3" fmla="*/ 997921 w 2562030"/>
              <a:gd name="connsiteY3" fmla="*/ 85883 h 1480665"/>
              <a:gd name="connsiteX4" fmla="*/ 1726801 w 2562030"/>
              <a:gd name="connsiteY4" fmla="*/ 40310 h 1480665"/>
              <a:gd name="connsiteX5" fmla="*/ 2256977 w 2562030"/>
              <a:gd name="connsiteY5" fmla="*/ 606576 h 1480665"/>
              <a:gd name="connsiteX6" fmla="*/ 2562030 w 2562030"/>
              <a:gd name="connsiteY6" fmla="*/ 1480665 h 1480665"/>
              <a:gd name="connsiteX0" fmla="*/ 0 w 2545011"/>
              <a:gd name="connsiteY0" fmla="*/ 913149 h 1451571"/>
              <a:gd name="connsiteX1" fmla="*/ 146171 w 2545011"/>
              <a:gd name="connsiteY1" fmla="*/ 715182 h 1451571"/>
              <a:gd name="connsiteX2" fmla="*/ 461883 w 2545011"/>
              <a:gd name="connsiteY2" fmla="*/ 388383 h 1451571"/>
              <a:gd name="connsiteX3" fmla="*/ 997921 w 2545011"/>
              <a:gd name="connsiteY3" fmla="*/ 85883 h 1451571"/>
              <a:gd name="connsiteX4" fmla="*/ 1726801 w 2545011"/>
              <a:gd name="connsiteY4" fmla="*/ 40310 h 1451571"/>
              <a:gd name="connsiteX5" fmla="*/ 2256977 w 2545011"/>
              <a:gd name="connsiteY5" fmla="*/ 606576 h 1451571"/>
              <a:gd name="connsiteX6" fmla="*/ 2545011 w 2545011"/>
              <a:gd name="connsiteY6" fmla="*/ 1451571 h 1451571"/>
              <a:gd name="connsiteX0" fmla="*/ 0 w 2545011"/>
              <a:gd name="connsiteY0" fmla="*/ 911611 h 1450033"/>
              <a:gd name="connsiteX1" fmla="*/ 146171 w 2545011"/>
              <a:gd name="connsiteY1" fmla="*/ 713644 h 1450033"/>
              <a:gd name="connsiteX2" fmla="*/ 461883 w 2545011"/>
              <a:gd name="connsiteY2" fmla="*/ 386845 h 1450033"/>
              <a:gd name="connsiteX3" fmla="*/ 997921 w 2545011"/>
              <a:gd name="connsiteY3" fmla="*/ 84345 h 1450033"/>
              <a:gd name="connsiteX4" fmla="*/ 1726801 w 2545011"/>
              <a:gd name="connsiteY4" fmla="*/ 38772 h 1450033"/>
              <a:gd name="connsiteX5" fmla="*/ 2256977 w 2545011"/>
              <a:gd name="connsiteY5" fmla="*/ 584257 h 1450033"/>
              <a:gd name="connsiteX6" fmla="*/ 2545011 w 2545011"/>
              <a:gd name="connsiteY6" fmla="*/ 1450033 h 1450033"/>
              <a:gd name="connsiteX0" fmla="*/ 0 w 2545011"/>
              <a:gd name="connsiteY0" fmla="*/ 917863 h 1456285"/>
              <a:gd name="connsiteX1" fmla="*/ 146171 w 2545011"/>
              <a:gd name="connsiteY1" fmla="*/ 719896 h 1456285"/>
              <a:gd name="connsiteX2" fmla="*/ 461883 w 2545011"/>
              <a:gd name="connsiteY2" fmla="*/ 393097 h 1456285"/>
              <a:gd name="connsiteX3" fmla="*/ 997921 w 2545011"/>
              <a:gd name="connsiteY3" fmla="*/ 90597 h 1456285"/>
              <a:gd name="connsiteX4" fmla="*/ 1756583 w 2545011"/>
              <a:gd name="connsiteY4" fmla="*/ 36711 h 1456285"/>
              <a:gd name="connsiteX5" fmla="*/ 2256977 w 2545011"/>
              <a:gd name="connsiteY5" fmla="*/ 590509 h 1456285"/>
              <a:gd name="connsiteX6" fmla="*/ 2545011 w 2545011"/>
              <a:gd name="connsiteY6" fmla="*/ 1456285 h 1456285"/>
              <a:gd name="connsiteX0" fmla="*/ 0 w 2545011"/>
              <a:gd name="connsiteY0" fmla="*/ 920538 h 1458960"/>
              <a:gd name="connsiteX1" fmla="*/ 146171 w 2545011"/>
              <a:gd name="connsiteY1" fmla="*/ 722571 h 1458960"/>
              <a:gd name="connsiteX2" fmla="*/ 461883 w 2545011"/>
              <a:gd name="connsiteY2" fmla="*/ 395772 h 1458960"/>
              <a:gd name="connsiteX3" fmla="*/ 989411 w 2545011"/>
              <a:gd name="connsiteY3" fmla="*/ 84959 h 1458960"/>
              <a:gd name="connsiteX4" fmla="*/ 1756583 w 2545011"/>
              <a:gd name="connsiteY4" fmla="*/ 39386 h 1458960"/>
              <a:gd name="connsiteX5" fmla="*/ 2256977 w 2545011"/>
              <a:gd name="connsiteY5" fmla="*/ 593184 h 1458960"/>
              <a:gd name="connsiteX6" fmla="*/ 2545011 w 2545011"/>
              <a:gd name="connsiteY6" fmla="*/ 1458960 h 1458960"/>
              <a:gd name="connsiteX0" fmla="*/ 0 w 2545011"/>
              <a:gd name="connsiteY0" fmla="*/ 926791 h 1465213"/>
              <a:gd name="connsiteX1" fmla="*/ 146171 w 2545011"/>
              <a:gd name="connsiteY1" fmla="*/ 728824 h 1465213"/>
              <a:gd name="connsiteX2" fmla="*/ 461883 w 2545011"/>
              <a:gd name="connsiteY2" fmla="*/ 402025 h 1465213"/>
              <a:gd name="connsiteX3" fmla="*/ 989411 w 2545011"/>
              <a:gd name="connsiteY3" fmla="*/ 91212 h 1465213"/>
              <a:gd name="connsiteX4" fmla="*/ 1735311 w 2545011"/>
              <a:gd name="connsiteY4" fmla="*/ 37326 h 1465213"/>
              <a:gd name="connsiteX5" fmla="*/ 2256977 w 2545011"/>
              <a:gd name="connsiteY5" fmla="*/ 599437 h 1465213"/>
              <a:gd name="connsiteX6" fmla="*/ 2545011 w 2545011"/>
              <a:gd name="connsiteY6" fmla="*/ 1465213 h 1465213"/>
              <a:gd name="connsiteX0" fmla="*/ 0 w 2545011"/>
              <a:gd name="connsiteY0" fmla="*/ 922491 h 1460913"/>
              <a:gd name="connsiteX1" fmla="*/ 146171 w 2545011"/>
              <a:gd name="connsiteY1" fmla="*/ 724524 h 1460913"/>
              <a:gd name="connsiteX2" fmla="*/ 461883 w 2545011"/>
              <a:gd name="connsiteY2" fmla="*/ 397725 h 1460913"/>
              <a:gd name="connsiteX3" fmla="*/ 989411 w 2545011"/>
              <a:gd name="connsiteY3" fmla="*/ 86912 h 1460913"/>
              <a:gd name="connsiteX4" fmla="*/ 1735311 w 2545011"/>
              <a:gd name="connsiteY4" fmla="*/ 33026 h 1460913"/>
              <a:gd name="connsiteX5" fmla="*/ 2248468 w 2545011"/>
              <a:gd name="connsiteY5" fmla="*/ 536948 h 1460913"/>
              <a:gd name="connsiteX6" fmla="*/ 2545011 w 2545011"/>
              <a:gd name="connsiteY6" fmla="*/ 1460913 h 1460913"/>
              <a:gd name="connsiteX0" fmla="*/ 0 w 2545011"/>
              <a:gd name="connsiteY0" fmla="*/ 922797 h 1461219"/>
              <a:gd name="connsiteX1" fmla="*/ 146171 w 2545011"/>
              <a:gd name="connsiteY1" fmla="*/ 724830 h 1461219"/>
              <a:gd name="connsiteX2" fmla="*/ 461883 w 2545011"/>
              <a:gd name="connsiteY2" fmla="*/ 398031 h 1461219"/>
              <a:gd name="connsiteX3" fmla="*/ 989411 w 2545011"/>
              <a:gd name="connsiteY3" fmla="*/ 87218 h 1461219"/>
              <a:gd name="connsiteX4" fmla="*/ 1735311 w 2545011"/>
              <a:gd name="connsiteY4" fmla="*/ 33332 h 1461219"/>
              <a:gd name="connsiteX5" fmla="*/ 2231449 w 2545011"/>
              <a:gd name="connsiteY5" fmla="*/ 541410 h 1461219"/>
              <a:gd name="connsiteX6" fmla="*/ 2545011 w 2545011"/>
              <a:gd name="connsiteY6" fmla="*/ 1461219 h 1461219"/>
              <a:gd name="connsiteX0" fmla="*/ 0 w 2545011"/>
              <a:gd name="connsiteY0" fmla="*/ 939272 h 1477694"/>
              <a:gd name="connsiteX1" fmla="*/ 146171 w 2545011"/>
              <a:gd name="connsiteY1" fmla="*/ 741305 h 1477694"/>
              <a:gd name="connsiteX2" fmla="*/ 461883 w 2545011"/>
              <a:gd name="connsiteY2" fmla="*/ 414506 h 1477694"/>
              <a:gd name="connsiteX3" fmla="*/ 989411 w 2545011"/>
              <a:gd name="connsiteY3" fmla="*/ 103693 h 1477694"/>
              <a:gd name="connsiteX4" fmla="*/ 1697019 w 2545011"/>
              <a:gd name="connsiteY4" fmla="*/ 29026 h 1477694"/>
              <a:gd name="connsiteX5" fmla="*/ 2231449 w 2545011"/>
              <a:gd name="connsiteY5" fmla="*/ 557885 h 1477694"/>
              <a:gd name="connsiteX6" fmla="*/ 2545011 w 2545011"/>
              <a:gd name="connsiteY6" fmla="*/ 1477694 h 1477694"/>
              <a:gd name="connsiteX0" fmla="*/ 0 w 2545011"/>
              <a:gd name="connsiteY0" fmla="*/ 932556 h 1470978"/>
              <a:gd name="connsiteX1" fmla="*/ 146171 w 2545011"/>
              <a:gd name="connsiteY1" fmla="*/ 734589 h 1470978"/>
              <a:gd name="connsiteX2" fmla="*/ 461883 w 2545011"/>
              <a:gd name="connsiteY2" fmla="*/ 407790 h 1470978"/>
              <a:gd name="connsiteX3" fmla="*/ 989411 w 2545011"/>
              <a:gd name="connsiteY3" fmla="*/ 96977 h 1470978"/>
              <a:gd name="connsiteX4" fmla="*/ 1688510 w 2545011"/>
              <a:gd name="connsiteY4" fmla="*/ 30623 h 1470978"/>
              <a:gd name="connsiteX5" fmla="*/ 2231449 w 2545011"/>
              <a:gd name="connsiteY5" fmla="*/ 551169 h 1470978"/>
              <a:gd name="connsiteX6" fmla="*/ 2545011 w 2545011"/>
              <a:gd name="connsiteY6" fmla="*/ 1470978 h 1470978"/>
              <a:gd name="connsiteX0" fmla="*/ 0 w 2545011"/>
              <a:gd name="connsiteY0" fmla="*/ 939347 h 1477769"/>
              <a:gd name="connsiteX1" fmla="*/ 146171 w 2545011"/>
              <a:gd name="connsiteY1" fmla="*/ 741380 h 1477769"/>
              <a:gd name="connsiteX2" fmla="*/ 461883 w 2545011"/>
              <a:gd name="connsiteY2" fmla="*/ 414581 h 1477769"/>
              <a:gd name="connsiteX3" fmla="*/ 989411 w 2545011"/>
              <a:gd name="connsiteY3" fmla="*/ 103768 h 1477769"/>
              <a:gd name="connsiteX4" fmla="*/ 1688510 w 2545011"/>
              <a:gd name="connsiteY4" fmla="*/ 37414 h 1477769"/>
              <a:gd name="connsiteX5" fmla="*/ 2231449 w 2545011"/>
              <a:gd name="connsiteY5" fmla="*/ 557960 h 1477769"/>
              <a:gd name="connsiteX6" fmla="*/ 2545011 w 2545011"/>
              <a:gd name="connsiteY6" fmla="*/ 1477769 h 1477769"/>
              <a:gd name="connsiteX0" fmla="*/ 0 w 2545011"/>
              <a:gd name="connsiteY0" fmla="*/ 939347 h 1477769"/>
              <a:gd name="connsiteX1" fmla="*/ 146171 w 2545011"/>
              <a:gd name="connsiteY1" fmla="*/ 741380 h 1477769"/>
              <a:gd name="connsiteX2" fmla="*/ 461883 w 2545011"/>
              <a:gd name="connsiteY2" fmla="*/ 414581 h 1477769"/>
              <a:gd name="connsiteX3" fmla="*/ 989411 w 2545011"/>
              <a:gd name="connsiteY3" fmla="*/ 103768 h 1477769"/>
              <a:gd name="connsiteX4" fmla="*/ 1688510 w 2545011"/>
              <a:gd name="connsiteY4" fmla="*/ 37414 h 1477769"/>
              <a:gd name="connsiteX5" fmla="*/ 2231449 w 2545011"/>
              <a:gd name="connsiteY5" fmla="*/ 557960 h 1477769"/>
              <a:gd name="connsiteX6" fmla="*/ 2545011 w 2545011"/>
              <a:gd name="connsiteY6" fmla="*/ 1477769 h 1477769"/>
              <a:gd name="connsiteX0" fmla="*/ 0 w 2545011"/>
              <a:gd name="connsiteY0" fmla="*/ 939347 h 1477769"/>
              <a:gd name="connsiteX1" fmla="*/ 146171 w 2545011"/>
              <a:gd name="connsiteY1" fmla="*/ 741380 h 1477769"/>
              <a:gd name="connsiteX2" fmla="*/ 461883 w 2545011"/>
              <a:gd name="connsiteY2" fmla="*/ 414581 h 1477769"/>
              <a:gd name="connsiteX3" fmla="*/ 989411 w 2545011"/>
              <a:gd name="connsiteY3" fmla="*/ 103768 h 1477769"/>
              <a:gd name="connsiteX4" fmla="*/ 1688510 w 2545011"/>
              <a:gd name="connsiteY4" fmla="*/ 37414 h 1477769"/>
              <a:gd name="connsiteX5" fmla="*/ 2231449 w 2545011"/>
              <a:gd name="connsiteY5" fmla="*/ 557960 h 1477769"/>
              <a:gd name="connsiteX6" fmla="*/ 2545011 w 2545011"/>
              <a:gd name="connsiteY6" fmla="*/ 1477769 h 1477769"/>
              <a:gd name="connsiteX0" fmla="*/ 0 w 2545011"/>
              <a:gd name="connsiteY0" fmla="*/ 939347 h 1477769"/>
              <a:gd name="connsiteX1" fmla="*/ 146171 w 2545011"/>
              <a:gd name="connsiteY1" fmla="*/ 741380 h 1477769"/>
              <a:gd name="connsiteX2" fmla="*/ 461883 w 2545011"/>
              <a:gd name="connsiteY2" fmla="*/ 414581 h 1477769"/>
              <a:gd name="connsiteX3" fmla="*/ 989411 w 2545011"/>
              <a:gd name="connsiteY3" fmla="*/ 103768 h 1477769"/>
              <a:gd name="connsiteX4" fmla="*/ 1688510 w 2545011"/>
              <a:gd name="connsiteY4" fmla="*/ 37414 h 1477769"/>
              <a:gd name="connsiteX5" fmla="*/ 2231449 w 2545011"/>
              <a:gd name="connsiteY5" fmla="*/ 557960 h 1477769"/>
              <a:gd name="connsiteX6" fmla="*/ 2545011 w 2545011"/>
              <a:gd name="connsiteY6" fmla="*/ 1477769 h 1477769"/>
              <a:gd name="connsiteX0" fmla="*/ 0 w 2545011"/>
              <a:gd name="connsiteY0" fmla="*/ 943915 h 1482337"/>
              <a:gd name="connsiteX1" fmla="*/ 146171 w 2545011"/>
              <a:gd name="connsiteY1" fmla="*/ 745948 h 1482337"/>
              <a:gd name="connsiteX2" fmla="*/ 461883 w 2545011"/>
              <a:gd name="connsiteY2" fmla="*/ 419149 h 1482337"/>
              <a:gd name="connsiteX3" fmla="*/ 985156 w 2545011"/>
              <a:gd name="connsiteY3" fmla="*/ 95867 h 1482337"/>
              <a:gd name="connsiteX4" fmla="*/ 1688510 w 2545011"/>
              <a:gd name="connsiteY4" fmla="*/ 41982 h 1482337"/>
              <a:gd name="connsiteX5" fmla="*/ 2231449 w 2545011"/>
              <a:gd name="connsiteY5" fmla="*/ 562528 h 1482337"/>
              <a:gd name="connsiteX6" fmla="*/ 2545011 w 2545011"/>
              <a:gd name="connsiteY6" fmla="*/ 1482337 h 1482337"/>
              <a:gd name="connsiteX0" fmla="*/ 0 w 2545011"/>
              <a:gd name="connsiteY0" fmla="*/ 943915 h 1482337"/>
              <a:gd name="connsiteX1" fmla="*/ 146171 w 2545011"/>
              <a:gd name="connsiteY1" fmla="*/ 745948 h 1482337"/>
              <a:gd name="connsiteX2" fmla="*/ 461883 w 2545011"/>
              <a:gd name="connsiteY2" fmla="*/ 419149 h 1482337"/>
              <a:gd name="connsiteX3" fmla="*/ 985156 w 2545011"/>
              <a:gd name="connsiteY3" fmla="*/ 95867 h 1482337"/>
              <a:gd name="connsiteX4" fmla="*/ 1780695 w 2545011"/>
              <a:gd name="connsiteY4" fmla="*/ 41982 h 1482337"/>
              <a:gd name="connsiteX5" fmla="*/ 2231449 w 2545011"/>
              <a:gd name="connsiteY5" fmla="*/ 562528 h 1482337"/>
              <a:gd name="connsiteX6" fmla="*/ 2545011 w 2545011"/>
              <a:gd name="connsiteY6" fmla="*/ 1482337 h 1482337"/>
              <a:gd name="connsiteX0" fmla="*/ 0 w 2545011"/>
              <a:gd name="connsiteY0" fmla="*/ 943915 h 1482337"/>
              <a:gd name="connsiteX1" fmla="*/ 146171 w 2545011"/>
              <a:gd name="connsiteY1" fmla="*/ 745948 h 1482337"/>
              <a:gd name="connsiteX2" fmla="*/ 461883 w 2545011"/>
              <a:gd name="connsiteY2" fmla="*/ 419149 h 1482337"/>
              <a:gd name="connsiteX3" fmla="*/ 985156 w 2545011"/>
              <a:gd name="connsiteY3" fmla="*/ 95867 h 1482337"/>
              <a:gd name="connsiteX4" fmla="*/ 1759422 w 2545011"/>
              <a:gd name="connsiteY4" fmla="*/ 41982 h 1482337"/>
              <a:gd name="connsiteX5" fmla="*/ 2231449 w 2545011"/>
              <a:gd name="connsiteY5" fmla="*/ 562528 h 1482337"/>
              <a:gd name="connsiteX6" fmla="*/ 2545011 w 2545011"/>
              <a:gd name="connsiteY6" fmla="*/ 1482337 h 1482337"/>
              <a:gd name="connsiteX0" fmla="*/ 0 w 2545011"/>
              <a:gd name="connsiteY0" fmla="*/ 949000 h 1487422"/>
              <a:gd name="connsiteX1" fmla="*/ 146171 w 2545011"/>
              <a:gd name="connsiteY1" fmla="*/ 751033 h 1487422"/>
              <a:gd name="connsiteX2" fmla="*/ 461883 w 2545011"/>
              <a:gd name="connsiteY2" fmla="*/ 424234 h 1487422"/>
              <a:gd name="connsiteX3" fmla="*/ 985156 w 2545011"/>
              <a:gd name="connsiteY3" fmla="*/ 100952 h 1487422"/>
              <a:gd name="connsiteX4" fmla="*/ 1759422 w 2545011"/>
              <a:gd name="connsiteY4" fmla="*/ 47067 h 1487422"/>
              <a:gd name="connsiteX5" fmla="*/ 2231450 w 2545011"/>
              <a:gd name="connsiteY5" fmla="*/ 636885 h 1487422"/>
              <a:gd name="connsiteX6" fmla="*/ 2545011 w 2545011"/>
              <a:gd name="connsiteY6" fmla="*/ 1487422 h 1487422"/>
              <a:gd name="connsiteX0" fmla="*/ 0 w 2545011"/>
              <a:gd name="connsiteY0" fmla="*/ 949509 h 1487931"/>
              <a:gd name="connsiteX1" fmla="*/ 146171 w 2545011"/>
              <a:gd name="connsiteY1" fmla="*/ 751542 h 1487931"/>
              <a:gd name="connsiteX2" fmla="*/ 461883 w 2545011"/>
              <a:gd name="connsiteY2" fmla="*/ 424743 h 1487931"/>
              <a:gd name="connsiteX3" fmla="*/ 985156 w 2545011"/>
              <a:gd name="connsiteY3" fmla="*/ 101461 h 1487931"/>
              <a:gd name="connsiteX4" fmla="*/ 1759422 w 2545011"/>
              <a:gd name="connsiteY4" fmla="*/ 47576 h 1487931"/>
              <a:gd name="connsiteX5" fmla="*/ 2252724 w 2545011"/>
              <a:gd name="connsiteY5" fmla="*/ 644322 h 1487931"/>
              <a:gd name="connsiteX6" fmla="*/ 2545011 w 2545011"/>
              <a:gd name="connsiteY6" fmla="*/ 1487931 h 1487931"/>
              <a:gd name="connsiteX0" fmla="*/ 0 w 2545011"/>
              <a:gd name="connsiteY0" fmla="*/ 917889 h 1456311"/>
              <a:gd name="connsiteX1" fmla="*/ 146171 w 2545011"/>
              <a:gd name="connsiteY1" fmla="*/ 719922 h 1456311"/>
              <a:gd name="connsiteX2" fmla="*/ 461883 w 2545011"/>
              <a:gd name="connsiteY2" fmla="*/ 393123 h 1456311"/>
              <a:gd name="connsiteX3" fmla="*/ 985156 w 2545011"/>
              <a:gd name="connsiteY3" fmla="*/ 69841 h 1456311"/>
              <a:gd name="connsiteX4" fmla="*/ 1804424 w 2545011"/>
              <a:gd name="connsiteY4" fmla="*/ 68709 h 1456311"/>
              <a:gd name="connsiteX5" fmla="*/ 2252724 w 2545011"/>
              <a:gd name="connsiteY5" fmla="*/ 612702 h 1456311"/>
              <a:gd name="connsiteX6" fmla="*/ 2545011 w 2545011"/>
              <a:gd name="connsiteY6" fmla="*/ 1456311 h 1456311"/>
              <a:gd name="connsiteX0" fmla="*/ 0 w 2545011"/>
              <a:gd name="connsiteY0" fmla="*/ 935681 h 1474103"/>
              <a:gd name="connsiteX1" fmla="*/ 146171 w 2545011"/>
              <a:gd name="connsiteY1" fmla="*/ 737714 h 1474103"/>
              <a:gd name="connsiteX2" fmla="*/ 461883 w 2545011"/>
              <a:gd name="connsiteY2" fmla="*/ 410915 h 1474103"/>
              <a:gd name="connsiteX3" fmla="*/ 985156 w 2545011"/>
              <a:gd name="connsiteY3" fmla="*/ 87633 h 1474103"/>
              <a:gd name="connsiteX4" fmla="*/ 1804424 w 2545011"/>
              <a:gd name="connsiteY4" fmla="*/ 54751 h 1474103"/>
              <a:gd name="connsiteX5" fmla="*/ 2252724 w 2545011"/>
              <a:gd name="connsiteY5" fmla="*/ 630494 h 1474103"/>
              <a:gd name="connsiteX6" fmla="*/ 2545011 w 2545011"/>
              <a:gd name="connsiteY6" fmla="*/ 1474103 h 1474103"/>
              <a:gd name="connsiteX0" fmla="*/ 0 w 2545011"/>
              <a:gd name="connsiteY0" fmla="*/ 939702 h 1478124"/>
              <a:gd name="connsiteX1" fmla="*/ 146171 w 2545011"/>
              <a:gd name="connsiteY1" fmla="*/ 741735 h 1478124"/>
              <a:gd name="connsiteX2" fmla="*/ 461883 w 2545011"/>
              <a:gd name="connsiteY2" fmla="*/ 414936 h 1478124"/>
              <a:gd name="connsiteX3" fmla="*/ 985156 w 2545011"/>
              <a:gd name="connsiteY3" fmla="*/ 91654 h 1478124"/>
              <a:gd name="connsiteX4" fmla="*/ 1765423 w 2545011"/>
              <a:gd name="connsiteY4" fmla="*/ 52422 h 1478124"/>
              <a:gd name="connsiteX5" fmla="*/ 2252724 w 2545011"/>
              <a:gd name="connsiteY5" fmla="*/ 634515 h 1478124"/>
              <a:gd name="connsiteX6" fmla="*/ 2545011 w 2545011"/>
              <a:gd name="connsiteY6" fmla="*/ 1478124 h 1478124"/>
              <a:gd name="connsiteX0" fmla="*/ 0 w 2545011"/>
              <a:gd name="connsiteY0" fmla="*/ 925625 h 1464047"/>
              <a:gd name="connsiteX1" fmla="*/ 146171 w 2545011"/>
              <a:gd name="connsiteY1" fmla="*/ 727658 h 1464047"/>
              <a:gd name="connsiteX2" fmla="*/ 461883 w 2545011"/>
              <a:gd name="connsiteY2" fmla="*/ 400859 h 1464047"/>
              <a:gd name="connsiteX3" fmla="*/ 991656 w 2545011"/>
              <a:gd name="connsiteY3" fmla="*/ 115677 h 1464047"/>
              <a:gd name="connsiteX4" fmla="*/ 1765423 w 2545011"/>
              <a:gd name="connsiteY4" fmla="*/ 38345 h 1464047"/>
              <a:gd name="connsiteX5" fmla="*/ 2252724 w 2545011"/>
              <a:gd name="connsiteY5" fmla="*/ 620438 h 1464047"/>
              <a:gd name="connsiteX6" fmla="*/ 2545011 w 2545011"/>
              <a:gd name="connsiteY6" fmla="*/ 1464047 h 1464047"/>
              <a:gd name="connsiteX0" fmla="*/ 0 w 2545011"/>
              <a:gd name="connsiteY0" fmla="*/ 925625 h 1464047"/>
              <a:gd name="connsiteX1" fmla="*/ 146171 w 2545011"/>
              <a:gd name="connsiteY1" fmla="*/ 727658 h 1464047"/>
              <a:gd name="connsiteX2" fmla="*/ 500884 w 2545011"/>
              <a:gd name="connsiteY2" fmla="*/ 426259 h 1464047"/>
              <a:gd name="connsiteX3" fmla="*/ 991656 w 2545011"/>
              <a:gd name="connsiteY3" fmla="*/ 115677 h 1464047"/>
              <a:gd name="connsiteX4" fmla="*/ 1765423 w 2545011"/>
              <a:gd name="connsiteY4" fmla="*/ 38345 h 1464047"/>
              <a:gd name="connsiteX5" fmla="*/ 2252724 w 2545011"/>
              <a:gd name="connsiteY5" fmla="*/ 620438 h 1464047"/>
              <a:gd name="connsiteX6" fmla="*/ 2545011 w 2545011"/>
              <a:gd name="connsiteY6" fmla="*/ 1464047 h 1464047"/>
              <a:gd name="connsiteX0" fmla="*/ 0 w 2545011"/>
              <a:gd name="connsiteY0" fmla="*/ 925625 h 1464047"/>
              <a:gd name="connsiteX1" fmla="*/ 146171 w 2545011"/>
              <a:gd name="connsiteY1" fmla="*/ 727658 h 1464047"/>
              <a:gd name="connsiteX2" fmla="*/ 487884 w 2545011"/>
              <a:gd name="connsiteY2" fmla="*/ 413559 h 1464047"/>
              <a:gd name="connsiteX3" fmla="*/ 991656 w 2545011"/>
              <a:gd name="connsiteY3" fmla="*/ 115677 h 1464047"/>
              <a:gd name="connsiteX4" fmla="*/ 1765423 w 2545011"/>
              <a:gd name="connsiteY4" fmla="*/ 38345 h 1464047"/>
              <a:gd name="connsiteX5" fmla="*/ 2252724 w 2545011"/>
              <a:gd name="connsiteY5" fmla="*/ 620438 h 1464047"/>
              <a:gd name="connsiteX6" fmla="*/ 2545011 w 2545011"/>
              <a:gd name="connsiteY6" fmla="*/ 1464047 h 1464047"/>
              <a:gd name="connsiteX0" fmla="*/ 0 w 2545011"/>
              <a:gd name="connsiteY0" fmla="*/ 925625 h 1464047"/>
              <a:gd name="connsiteX1" fmla="*/ 146171 w 2545011"/>
              <a:gd name="connsiteY1" fmla="*/ 727658 h 1464047"/>
              <a:gd name="connsiteX2" fmla="*/ 455383 w 2545011"/>
              <a:gd name="connsiteY2" fmla="*/ 394509 h 1464047"/>
              <a:gd name="connsiteX3" fmla="*/ 991656 w 2545011"/>
              <a:gd name="connsiteY3" fmla="*/ 115677 h 1464047"/>
              <a:gd name="connsiteX4" fmla="*/ 1765423 w 2545011"/>
              <a:gd name="connsiteY4" fmla="*/ 38345 h 1464047"/>
              <a:gd name="connsiteX5" fmla="*/ 2252724 w 2545011"/>
              <a:gd name="connsiteY5" fmla="*/ 620438 h 1464047"/>
              <a:gd name="connsiteX6" fmla="*/ 2545011 w 2545011"/>
              <a:gd name="connsiteY6" fmla="*/ 1464047 h 1464047"/>
              <a:gd name="connsiteX0" fmla="*/ 0 w 2545011"/>
              <a:gd name="connsiteY0" fmla="*/ 929849 h 1468271"/>
              <a:gd name="connsiteX1" fmla="*/ 146171 w 2545011"/>
              <a:gd name="connsiteY1" fmla="*/ 731882 h 1468271"/>
              <a:gd name="connsiteX2" fmla="*/ 455383 w 2545011"/>
              <a:gd name="connsiteY2" fmla="*/ 398733 h 1468271"/>
              <a:gd name="connsiteX3" fmla="*/ 965655 w 2545011"/>
              <a:gd name="connsiteY3" fmla="*/ 107201 h 1468271"/>
              <a:gd name="connsiteX4" fmla="*/ 1765423 w 2545011"/>
              <a:gd name="connsiteY4" fmla="*/ 42569 h 1468271"/>
              <a:gd name="connsiteX5" fmla="*/ 2252724 w 2545011"/>
              <a:gd name="connsiteY5" fmla="*/ 624662 h 1468271"/>
              <a:gd name="connsiteX6" fmla="*/ 2545011 w 2545011"/>
              <a:gd name="connsiteY6" fmla="*/ 1468271 h 1468271"/>
              <a:gd name="connsiteX0" fmla="*/ 0 w 2545011"/>
              <a:gd name="connsiteY0" fmla="*/ 908487 h 1446909"/>
              <a:gd name="connsiteX1" fmla="*/ 146171 w 2545011"/>
              <a:gd name="connsiteY1" fmla="*/ 710520 h 1446909"/>
              <a:gd name="connsiteX2" fmla="*/ 455383 w 2545011"/>
              <a:gd name="connsiteY2" fmla="*/ 377371 h 1446909"/>
              <a:gd name="connsiteX3" fmla="*/ 965655 w 2545011"/>
              <a:gd name="connsiteY3" fmla="*/ 85839 h 1446909"/>
              <a:gd name="connsiteX4" fmla="*/ 1700421 w 2545011"/>
              <a:gd name="connsiteY4" fmla="*/ 52957 h 1446909"/>
              <a:gd name="connsiteX5" fmla="*/ 2252724 w 2545011"/>
              <a:gd name="connsiteY5" fmla="*/ 603300 h 1446909"/>
              <a:gd name="connsiteX6" fmla="*/ 2545011 w 2545011"/>
              <a:gd name="connsiteY6" fmla="*/ 1446909 h 1446909"/>
              <a:gd name="connsiteX0" fmla="*/ 0 w 2545011"/>
              <a:gd name="connsiteY0" fmla="*/ 924634 h 1463056"/>
              <a:gd name="connsiteX1" fmla="*/ 146171 w 2545011"/>
              <a:gd name="connsiteY1" fmla="*/ 726667 h 1463056"/>
              <a:gd name="connsiteX2" fmla="*/ 455383 w 2545011"/>
              <a:gd name="connsiteY2" fmla="*/ 393518 h 1463056"/>
              <a:gd name="connsiteX3" fmla="*/ 991656 w 2545011"/>
              <a:gd name="connsiteY3" fmla="*/ 70236 h 1463056"/>
              <a:gd name="connsiteX4" fmla="*/ 1700421 w 2545011"/>
              <a:gd name="connsiteY4" fmla="*/ 69104 h 1463056"/>
              <a:gd name="connsiteX5" fmla="*/ 2252724 w 2545011"/>
              <a:gd name="connsiteY5" fmla="*/ 619447 h 1463056"/>
              <a:gd name="connsiteX6" fmla="*/ 2545011 w 2545011"/>
              <a:gd name="connsiteY6" fmla="*/ 1463056 h 1463056"/>
              <a:gd name="connsiteX0" fmla="*/ 0 w 2545011"/>
              <a:gd name="connsiteY0" fmla="*/ 924634 h 1463056"/>
              <a:gd name="connsiteX1" fmla="*/ 146171 w 2545011"/>
              <a:gd name="connsiteY1" fmla="*/ 726667 h 1463056"/>
              <a:gd name="connsiteX2" fmla="*/ 455383 w 2545011"/>
              <a:gd name="connsiteY2" fmla="*/ 393518 h 1463056"/>
              <a:gd name="connsiteX3" fmla="*/ 952655 w 2545011"/>
              <a:gd name="connsiteY3" fmla="*/ 70236 h 1463056"/>
              <a:gd name="connsiteX4" fmla="*/ 1700421 w 2545011"/>
              <a:gd name="connsiteY4" fmla="*/ 69104 h 1463056"/>
              <a:gd name="connsiteX5" fmla="*/ 2252724 w 2545011"/>
              <a:gd name="connsiteY5" fmla="*/ 619447 h 1463056"/>
              <a:gd name="connsiteX6" fmla="*/ 2545011 w 2545011"/>
              <a:gd name="connsiteY6" fmla="*/ 1463056 h 1463056"/>
              <a:gd name="connsiteX0" fmla="*/ 0 w 2545011"/>
              <a:gd name="connsiteY0" fmla="*/ 919953 h 1458375"/>
              <a:gd name="connsiteX1" fmla="*/ 146171 w 2545011"/>
              <a:gd name="connsiteY1" fmla="*/ 721986 h 1458375"/>
              <a:gd name="connsiteX2" fmla="*/ 455383 w 2545011"/>
              <a:gd name="connsiteY2" fmla="*/ 388837 h 1458375"/>
              <a:gd name="connsiteX3" fmla="*/ 952655 w 2545011"/>
              <a:gd name="connsiteY3" fmla="*/ 65555 h 1458375"/>
              <a:gd name="connsiteX4" fmla="*/ 1700421 w 2545011"/>
              <a:gd name="connsiteY4" fmla="*/ 64423 h 1458375"/>
              <a:gd name="connsiteX5" fmla="*/ 2252724 w 2545011"/>
              <a:gd name="connsiteY5" fmla="*/ 614766 h 1458375"/>
              <a:gd name="connsiteX6" fmla="*/ 2545011 w 2545011"/>
              <a:gd name="connsiteY6" fmla="*/ 1458375 h 1458375"/>
              <a:gd name="connsiteX0" fmla="*/ 0 w 2545011"/>
              <a:gd name="connsiteY0" fmla="*/ 919953 h 1458375"/>
              <a:gd name="connsiteX1" fmla="*/ 146171 w 2545011"/>
              <a:gd name="connsiteY1" fmla="*/ 721986 h 1458375"/>
              <a:gd name="connsiteX2" fmla="*/ 455383 w 2545011"/>
              <a:gd name="connsiteY2" fmla="*/ 388837 h 1458375"/>
              <a:gd name="connsiteX3" fmla="*/ 952655 w 2545011"/>
              <a:gd name="connsiteY3" fmla="*/ 65555 h 1458375"/>
              <a:gd name="connsiteX4" fmla="*/ 1700421 w 2545011"/>
              <a:gd name="connsiteY4" fmla="*/ 64423 h 1458375"/>
              <a:gd name="connsiteX5" fmla="*/ 2252724 w 2545011"/>
              <a:gd name="connsiteY5" fmla="*/ 614766 h 1458375"/>
              <a:gd name="connsiteX6" fmla="*/ 2545011 w 2545011"/>
              <a:gd name="connsiteY6" fmla="*/ 1458375 h 1458375"/>
              <a:gd name="connsiteX0" fmla="*/ 0 w 2545011"/>
              <a:gd name="connsiteY0" fmla="*/ 919953 h 1458375"/>
              <a:gd name="connsiteX1" fmla="*/ 146171 w 2545011"/>
              <a:gd name="connsiteY1" fmla="*/ 721986 h 1458375"/>
              <a:gd name="connsiteX2" fmla="*/ 455383 w 2545011"/>
              <a:gd name="connsiteY2" fmla="*/ 388837 h 1458375"/>
              <a:gd name="connsiteX3" fmla="*/ 952655 w 2545011"/>
              <a:gd name="connsiteY3" fmla="*/ 65555 h 1458375"/>
              <a:gd name="connsiteX4" fmla="*/ 1700421 w 2545011"/>
              <a:gd name="connsiteY4" fmla="*/ 64423 h 1458375"/>
              <a:gd name="connsiteX5" fmla="*/ 2252724 w 2545011"/>
              <a:gd name="connsiteY5" fmla="*/ 614766 h 1458375"/>
              <a:gd name="connsiteX6" fmla="*/ 2545011 w 2545011"/>
              <a:gd name="connsiteY6" fmla="*/ 1458375 h 1458375"/>
              <a:gd name="connsiteX0" fmla="*/ 0 w 2545011"/>
              <a:gd name="connsiteY0" fmla="*/ 919953 h 1458375"/>
              <a:gd name="connsiteX1" fmla="*/ 146171 w 2545011"/>
              <a:gd name="connsiteY1" fmla="*/ 721986 h 1458375"/>
              <a:gd name="connsiteX2" fmla="*/ 455383 w 2545011"/>
              <a:gd name="connsiteY2" fmla="*/ 388837 h 1458375"/>
              <a:gd name="connsiteX3" fmla="*/ 952655 w 2545011"/>
              <a:gd name="connsiteY3" fmla="*/ 65555 h 1458375"/>
              <a:gd name="connsiteX4" fmla="*/ 1700421 w 2545011"/>
              <a:gd name="connsiteY4" fmla="*/ 64423 h 1458375"/>
              <a:gd name="connsiteX5" fmla="*/ 2252724 w 2545011"/>
              <a:gd name="connsiteY5" fmla="*/ 614766 h 1458375"/>
              <a:gd name="connsiteX6" fmla="*/ 2545011 w 2545011"/>
              <a:gd name="connsiteY6" fmla="*/ 1458375 h 1458375"/>
              <a:gd name="connsiteX0" fmla="*/ 0 w 2545011"/>
              <a:gd name="connsiteY0" fmla="*/ 919953 h 1458375"/>
              <a:gd name="connsiteX1" fmla="*/ 146171 w 2545011"/>
              <a:gd name="connsiteY1" fmla="*/ 721986 h 1458375"/>
              <a:gd name="connsiteX2" fmla="*/ 455383 w 2545011"/>
              <a:gd name="connsiteY2" fmla="*/ 388837 h 1458375"/>
              <a:gd name="connsiteX3" fmla="*/ 952655 w 2545011"/>
              <a:gd name="connsiteY3" fmla="*/ 65555 h 1458375"/>
              <a:gd name="connsiteX4" fmla="*/ 1700421 w 2545011"/>
              <a:gd name="connsiteY4" fmla="*/ 64423 h 1458375"/>
              <a:gd name="connsiteX5" fmla="*/ 2252724 w 2545011"/>
              <a:gd name="connsiteY5" fmla="*/ 614766 h 1458375"/>
              <a:gd name="connsiteX6" fmla="*/ 2545011 w 2545011"/>
              <a:gd name="connsiteY6" fmla="*/ 1458375 h 1458375"/>
              <a:gd name="connsiteX0" fmla="*/ 0 w 2545011"/>
              <a:gd name="connsiteY0" fmla="*/ 913413 h 1451835"/>
              <a:gd name="connsiteX1" fmla="*/ 146171 w 2545011"/>
              <a:gd name="connsiteY1" fmla="*/ 715446 h 1451835"/>
              <a:gd name="connsiteX2" fmla="*/ 455383 w 2545011"/>
              <a:gd name="connsiteY2" fmla="*/ 382297 h 1451835"/>
              <a:gd name="connsiteX3" fmla="*/ 972155 w 2545011"/>
              <a:gd name="connsiteY3" fmla="*/ 71715 h 1451835"/>
              <a:gd name="connsiteX4" fmla="*/ 1700421 w 2545011"/>
              <a:gd name="connsiteY4" fmla="*/ 57883 h 1451835"/>
              <a:gd name="connsiteX5" fmla="*/ 2252724 w 2545011"/>
              <a:gd name="connsiteY5" fmla="*/ 608226 h 1451835"/>
              <a:gd name="connsiteX6" fmla="*/ 2545011 w 2545011"/>
              <a:gd name="connsiteY6" fmla="*/ 1451835 h 1451835"/>
              <a:gd name="connsiteX0" fmla="*/ 0 w 2545011"/>
              <a:gd name="connsiteY0" fmla="*/ 913413 h 1451835"/>
              <a:gd name="connsiteX1" fmla="*/ 146171 w 2545011"/>
              <a:gd name="connsiteY1" fmla="*/ 715446 h 1451835"/>
              <a:gd name="connsiteX2" fmla="*/ 455383 w 2545011"/>
              <a:gd name="connsiteY2" fmla="*/ 382297 h 1451835"/>
              <a:gd name="connsiteX3" fmla="*/ 972155 w 2545011"/>
              <a:gd name="connsiteY3" fmla="*/ 71715 h 1451835"/>
              <a:gd name="connsiteX4" fmla="*/ 1700421 w 2545011"/>
              <a:gd name="connsiteY4" fmla="*/ 57883 h 1451835"/>
              <a:gd name="connsiteX5" fmla="*/ 2220223 w 2545011"/>
              <a:gd name="connsiteY5" fmla="*/ 608226 h 1451835"/>
              <a:gd name="connsiteX6" fmla="*/ 2545011 w 2545011"/>
              <a:gd name="connsiteY6" fmla="*/ 1451835 h 1451835"/>
              <a:gd name="connsiteX0" fmla="*/ 0 w 2545011"/>
              <a:gd name="connsiteY0" fmla="*/ 915585 h 1454007"/>
              <a:gd name="connsiteX1" fmla="*/ 146171 w 2545011"/>
              <a:gd name="connsiteY1" fmla="*/ 717618 h 1454007"/>
              <a:gd name="connsiteX2" fmla="*/ 455383 w 2545011"/>
              <a:gd name="connsiteY2" fmla="*/ 384469 h 1454007"/>
              <a:gd name="connsiteX3" fmla="*/ 972155 w 2545011"/>
              <a:gd name="connsiteY3" fmla="*/ 73887 h 1454007"/>
              <a:gd name="connsiteX4" fmla="*/ 1700421 w 2545011"/>
              <a:gd name="connsiteY4" fmla="*/ 60055 h 1454007"/>
              <a:gd name="connsiteX5" fmla="*/ 2168222 w 2545011"/>
              <a:gd name="connsiteY5" fmla="*/ 642148 h 1454007"/>
              <a:gd name="connsiteX6" fmla="*/ 2545011 w 2545011"/>
              <a:gd name="connsiteY6" fmla="*/ 1454007 h 1454007"/>
              <a:gd name="connsiteX0" fmla="*/ 0 w 2545011"/>
              <a:gd name="connsiteY0" fmla="*/ 915585 h 1454007"/>
              <a:gd name="connsiteX1" fmla="*/ 146171 w 2545011"/>
              <a:gd name="connsiteY1" fmla="*/ 717618 h 1454007"/>
              <a:gd name="connsiteX2" fmla="*/ 455383 w 2545011"/>
              <a:gd name="connsiteY2" fmla="*/ 384469 h 1454007"/>
              <a:gd name="connsiteX3" fmla="*/ 972155 w 2545011"/>
              <a:gd name="connsiteY3" fmla="*/ 73887 h 1454007"/>
              <a:gd name="connsiteX4" fmla="*/ 1700421 w 2545011"/>
              <a:gd name="connsiteY4" fmla="*/ 60055 h 1454007"/>
              <a:gd name="connsiteX5" fmla="*/ 2194223 w 2545011"/>
              <a:gd name="connsiteY5" fmla="*/ 642148 h 1454007"/>
              <a:gd name="connsiteX6" fmla="*/ 2545011 w 2545011"/>
              <a:gd name="connsiteY6" fmla="*/ 1454007 h 1454007"/>
              <a:gd name="connsiteX0" fmla="*/ 0 w 2545011"/>
              <a:gd name="connsiteY0" fmla="*/ 915151 h 1453573"/>
              <a:gd name="connsiteX1" fmla="*/ 146171 w 2545011"/>
              <a:gd name="connsiteY1" fmla="*/ 717184 h 1453573"/>
              <a:gd name="connsiteX2" fmla="*/ 455383 w 2545011"/>
              <a:gd name="connsiteY2" fmla="*/ 384035 h 1453573"/>
              <a:gd name="connsiteX3" fmla="*/ 972155 w 2545011"/>
              <a:gd name="connsiteY3" fmla="*/ 73453 h 1453573"/>
              <a:gd name="connsiteX4" fmla="*/ 1700421 w 2545011"/>
              <a:gd name="connsiteY4" fmla="*/ 59621 h 1453573"/>
              <a:gd name="connsiteX5" fmla="*/ 2226724 w 2545011"/>
              <a:gd name="connsiteY5" fmla="*/ 635364 h 1453573"/>
              <a:gd name="connsiteX6" fmla="*/ 2545011 w 2545011"/>
              <a:gd name="connsiteY6" fmla="*/ 1453573 h 1453573"/>
              <a:gd name="connsiteX0" fmla="*/ 0 w 2545011"/>
              <a:gd name="connsiteY0" fmla="*/ 920418 h 1458840"/>
              <a:gd name="connsiteX1" fmla="*/ 146171 w 2545011"/>
              <a:gd name="connsiteY1" fmla="*/ 722451 h 1458840"/>
              <a:gd name="connsiteX2" fmla="*/ 455383 w 2545011"/>
              <a:gd name="connsiteY2" fmla="*/ 389302 h 1458840"/>
              <a:gd name="connsiteX3" fmla="*/ 972155 w 2545011"/>
              <a:gd name="connsiteY3" fmla="*/ 78720 h 1458840"/>
              <a:gd name="connsiteX4" fmla="*/ 1700421 w 2545011"/>
              <a:gd name="connsiteY4" fmla="*/ 64888 h 1458840"/>
              <a:gd name="connsiteX5" fmla="*/ 2226724 w 2545011"/>
              <a:gd name="connsiteY5" fmla="*/ 640631 h 1458840"/>
              <a:gd name="connsiteX6" fmla="*/ 2545011 w 2545011"/>
              <a:gd name="connsiteY6" fmla="*/ 1458840 h 1458840"/>
              <a:gd name="connsiteX0" fmla="*/ 0 w 2545011"/>
              <a:gd name="connsiteY0" fmla="*/ 920418 h 1458840"/>
              <a:gd name="connsiteX1" fmla="*/ 146171 w 2545011"/>
              <a:gd name="connsiteY1" fmla="*/ 722451 h 1458840"/>
              <a:gd name="connsiteX2" fmla="*/ 455383 w 2545011"/>
              <a:gd name="connsiteY2" fmla="*/ 389302 h 1458840"/>
              <a:gd name="connsiteX3" fmla="*/ 972155 w 2545011"/>
              <a:gd name="connsiteY3" fmla="*/ 78720 h 1458840"/>
              <a:gd name="connsiteX4" fmla="*/ 1700421 w 2545011"/>
              <a:gd name="connsiteY4" fmla="*/ 64888 h 1458840"/>
              <a:gd name="connsiteX5" fmla="*/ 2226724 w 2545011"/>
              <a:gd name="connsiteY5" fmla="*/ 640631 h 1458840"/>
              <a:gd name="connsiteX6" fmla="*/ 2545011 w 2545011"/>
              <a:gd name="connsiteY6" fmla="*/ 1458840 h 1458840"/>
              <a:gd name="connsiteX0" fmla="*/ 0 w 2545011"/>
              <a:gd name="connsiteY0" fmla="*/ 925043 h 1463465"/>
              <a:gd name="connsiteX1" fmla="*/ 146171 w 2545011"/>
              <a:gd name="connsiteY1" fmla="*/ 727076 h 1463465"/>
              <a:gd name="connsiteX2" fmla="*/ 455383 w 2545011"/>
              <a:gd name="connsiteY2" fmla="*/ 393927 h 1463465"/>
              <a:gd name="connsiteX3" fmla="*/ 1004656 w 2545011"/>
              <a:gd name="connsiteY3" fmla="*/ 64295 h 1463465"/>
              <a:gd name="connsiteX4" fmla="*/ 1700421 w 2545011"/>
              <a:gd name="connsiteY4" fmla="*/ 69513 h 1463465"/>
              <a:gd name="connsiteX5" fmla="*/ 2226724 w 2545011"/>
              <a:gd name="connsiteY5" fmla="*/ 645256 h 1463465"/>
              <a:gd name="connsiteX6" fmla="*/ 2545011 w 2545011"/>
              <a:gd name="connsiteY6" fmla="*/ 1463465 h 1463465"/>
              <a:gd name="connsiteX0" fmla="*/ 0 w 2545011"/>
              <a:gd name="connsiteY0" fmla="*/ 903799 h 1442221"/>
              <a:gd name="connsiteX1" fmla="*/ 146171 w 2545011"/>
              <a:gd name="connsiteY1" fmla="*/ 705832 h 1442221"/>
              <a:gd name="connsiteX2" fmla="*/ 455383 w 2545011"/>
              <a:gd name="connsiteY2" fmla="*/ 372683 h 1442221"/>
              <a:gd name="connsiteX3" fmla="*/ 1004656 w 2545011"/>
              <a:gd name="connsiteY3" fmla="*/ 43051 h 1442221"/>
              <a:gd name="connsiteX4" fmla="*/ 1664420 w 2545011"/>
              <a:gd name="connsiteY4" fmla="*/ 101023 h 1442221"/>
              <a:gd name="connsiteX5" fmla="*/ 2226724 w 2545011"/>
              <a:gd name="connsiteY5" fmla="*/ 624012 h 1442221"/>
              <a:gd name="connsiteX6" fmla="*/ 2545011 w 2545011"/>
              <a:gd name="connsiteY6" fmla="*/ 1442221 h 1442221"/>
              <a:gd name="connsiteX0" fmla="*/ 0 w 2545011"/>
              <a:gd name="connsiteY0" fmla="*/ 903799 h 1442221"/>
              <a:gd name="connsiteX1" fmla="*/ 146171 w 2545011"/>
              <a:gd name="connsiteY1" fmla="*/ 705832 h 1442221"/>
              <a:gd name="connsiteX2" fmla="*/ 455383 w 2545011"/>
              <a:gd name="connsiteY2" fmla="*/ 372683 h 1442221"/>
              <a:gd name="connsiteX3" fmla="*/ 1004656 w 2545011"/>
              <a:gd name="connsiteY3" fmla="*/ 43051 h 1442221"/>
              <a:gd name="connsiteX4" fmla="*/ 1718422 w 2545011"/>
              <a:gd name="connsiteY4" fmla="*/ 101023 h 1442221"/>
              <a:gd name="connsiteX5" fmla="*/ 2226724 w 2545011"/>
              <a:gd name="connsiteY5" fmla="*/ 624012 h 1442221"/>
              <a:gd name="connsiteX6" fmla="*/ 2545011 w 2545011"/>
              <a:gd name="connsiteY6" fmla="*/ 1442221 h 1442221"/>
              <a:gd name="connsiteX0" fmla="*/ 0 w 2545011"/>
              <a:gd name="connsiteY0" fmla="*/ 874147 h 1412569"/>
              <a:gd name="connsiteX1" fmla="*/ 146171 w 2545011"/>
              <a:gd name="connsiteY1" fmla="*/ 676180 h 1412569"/>
              <a:gd name="connsiteX2" fmla="*/ 455383 w 2545011"/>
              <a:gd name="connsiteY2" fmla="*/ 343031 h 1412569"/>
              <a:gd name="connsiteX3" fmla="*/ 1004656 w 2545011"/>
              <a:gd name="connsiteY3" fmla="*/ 57361 h 1412569"/>
              <a:gd name="connsiteX4" fmla="*/ 1718422 w 2545011"/>
              <a:gd name="connsiteY4" fmla="*/ 71371 h 1412569"/>
              <a:gd name="connsiteX5" fmla="*/ 2226724 w 2545011"/>
              <a:gd name="connsiteY5" fmla="*/ 594360 h 1412569"/>
              <a:gd name="connsiteX6" fmla="*/ 2545011 w 2545011"/>
              <a:gd name="connsiteY6" fmla="*/ 1412569 h 1412569"/>
              <a:gd name="connsiteX0" fmla="*/ 0 w 2545011"/>
              <a:gd name="connsiteY0" fmla="*/ 894148 h 1432570"/>
              <a:gd name="connsiteX1" fmla="*/ 146171 w 2545011"/>
              <a:gd name="connsiteY1" fmla="*/ 696181 h 1432570"/>
              <a:gd name="connsiteX2" fmla="*/ 455383 w 2545011"/>
              <a:gd name="connsiteY2" fmla="*/ 363032 h 1432570"/>
              <a:gd name="connsiteX3" fmla="*/ 1004656 w 2545011"/>
              <a:gd name="connsiteY3" fmla="*/ 77362 h 1432570"/>
              <a:gd name="connsiteX4" fmla="*/ 1718422 w 2545011"/>
              <a:gd name="connsiteY4" fmla="*/ 91372 h 1432570"/>
              <a:gd name="connsiteX5" fmla="*/ 2226724 w 2545011"/>
              <a:gd name="connsiteY5" fmla="*/ 614361 h 1432570"/>
              <a:gd name="connsiteX6" fmla="*/ 2545011 w 2545011"/>
              <a:gd name="connsiteY6" fmla="*/ 1432570 h 1432570"/>
              <a:gd name="connsiteX0" fmla="*/ 0 w 2545011"/>
              <a:gd name="connsiteY0" fmla="*/ 904353 h 1442775"/>
              <a:gd name="connsiteX1" fmla="*/ 146171 w 2545011"/>
              <a:gd name="connsiteY1" fmla="*/ 706386 h 1442775"/>
              <a:gd name="connsiteX2" fmla="*/ 455383 w 2545011"/>
              <a:gd name="connsiteY2" fmla="*/ 373237 h 1442775"/>
              <a:gd name="connsiteX3" fmla="*/ 1004656 w 2545011"/>
              <a:gd name="connsiteY3" fmla="*/ 87567 h 1442775"/>
              <a:gd name="connsiteX4" fmla="*/ 1727423 w 2545011"/>
              <a:gd name="connsiteY4" fmla="*/ 83992 h 1442775"/>
              <a:gd name="connsiteX5" fmla="*/ 2226724 w 2545011"/>
              <a:gd name="connsiteY5" fmla="*/ 624566 h 1442775"/>
              <a:gd name="connsiteX6" fmla="*/ 2545011 w 2545011"/>
              <a:gd name="connsiteY6" fmla="*/ 1442775 h 1442775"/>
              <a:gd name="connsiteX0" fmla="*/ 0 w 2545011"/>
              <a:gd name="connsiteY0" fmla="*/ 892769 h 1431191"/>
              <a:gd name="connsiteX1" fmla="*/ 146171 w 2545011"/>
              <a:gd name="connsiteY1" fmla="*/ 694802 h 1431191"/>
              <a:gd name="connsiteX2" fmla="*/ 455383 w 2545011"/>
              <a:gd name="connsiteY2" fmla="*/ 361653 h 1431191"/>
              <a:gd name="connsiteX3" fmla="*/ 1004656 w 2545011"/>
              <a:gd name="connsiteY3" fmla="*/ 58398 h 1431191"/>
              <a:gd name="connsiteX4" fmla="*/ 1727423 w 2545011"/>
              <a:gd name="connsiteY4" fmla="*/ 72408 h 1431191"/>
              <a:gd name="connsiteX5" fmla="*/ 2226724 w 2545011"/>
              <a:gd name="connsiteY5" fmla="*/ 612982 h 1431191"/>
              <a:gd name="connsiteX6" fmla="*/ 2545011 w 2545011"/>
              <a:gd name="connsiteY6" fmla="*/ 1431191 h 1431191"/>
              <a:gd name="connsiteX0" fmla="*/ 0 w 2545011"/>
              <a:gd name="connsiteY0" fmla="*/ 892769 h 1431191"/>
              <a:gd name="connsiteX1" fmla="*/ 146171 w 2545011"/>
              <a:gd name="connsiteY1" fmla="*/ 694802 h 1431191"/>
              <a:gd name="connsiteX2" fmla="*/ 455383 w 2545011"/>
              <a:gd name="connsiteY2" fmla="*/ 361653 h 1431191"/>
              <a:gd name="connsiteX3" fmla="*/ 1004656 w 2545011"/>
              <a:gd name="connsiteY3" fmla="*/ 58398 h 1431191"/>
              <a:gd name="connsiteX4" fmla="*/ 1727423 w 2545011"/>
              <a:gd name="connsiteY4" fmla="*/ 72408 h 1431191"/>
              <a:gd name="connsiteX5" fmla="*/ 2226724 w 2545011"/>
              <a:gd name="connsiteY5" fmla="*/ 612982 h 1431191"/>
              <a:gd name="connsiteX6" fmla="*/ 2545011 w 2545011"/>
              <a:gd name="connsiteY6" fmla="*/ 1431191 h 1431191"/>
              <a:gd name="connsiteX0" fmla="*/ 0 w 2545011"/>
              <a:gd name="connsiteY0" fmla="*/ 892769 h 1431191"/>
              <a:gd name="connsiteX1" fmla="*/ 146171 w 2545011"/>
              <a:gd name="connsiteY1" fmla="*/ 694802 h 1431191"/>
              <a:gd name="connsiteX2" fmla="*/ 455383 w 2545011"/>
              <a:gd name="connsiteY2" fmla="*/ 361653 h 1431191"/>
              <a:gd name="connsiteX3" fmla="*/ 1004656 w 2545011"/>
              <a:gd name="connsiteY3" fmla="*/ 58398 h 1431191"/>
              <a:gd name="connsiteX4" fmla="*/ 1727423 w 2545011"/>
              <a:gd name="connsiteY4" fmla="*/ 72408 h 1431191"/>
              <a:gd name="connsiteX5" fmla="*/ 2226724 w 2545011"/>
              <a:gd name="connsiteY5" fmla="*/ 612982 h 1431191"/>
              <a:gd name="connsiteX6" fmla="*/ 2545011 w 2545011"/>
              <a:gd name="connsiteY6" fmla="*/ 1431191 h 1431191"/>
              <a:gd name="connsiteX0" fmla="*/ 0 w 2545011"/>
              <a:gd name="connsiteY0" fmla="*/ 892769 h 1431191"/>
              <a:gd name="connsiteX1" fmla="*/ 146171 w 2545011"/>
              <a:gd name="connsiteY1" fmla="*/ 694802 h 1431191"/>
              <a:gd name="connsiteX2" fmla="*/ 410382 w 2545011"/>
              <a:gd name="connsiteY2" fmla="*/ 344068 h 1431191"/>
              <a:gd name="connsiteX3" fmla="*/ 1004656 w 2545011"/>
              <a:gd name="connsiteY3" fmla="*/ 58398 h 1431191"/>
              <a:gd name="connsiteX4" fmla="*/ 1727423 w 2545011"/>
              <a:gd name="connsiteY4" fmla="*/ 72408 h 1431191"/>
              <a:gd name="connsiteX5" fmla="*/ 2226724 w 2545011"/>
              <a:gd name="connsiteY5" fmla="*/ 612982 h 1431191"/>
              <a:gd name="connsiteX6" fmla="*/ 2545011 w 2545011"/>
              <a:gd name="connsiteY6" fmla="*/ 1431191 h 1431191"/>
              <a:gd name="connsiteX0" fmla="*/ 0 w 2545011"/>
              <a:gd name="connsiteY0" fmla="*/ 892769 h 1431191"/>
              <a:gd name="connsiteX1" fmla="*/ 146171 w 2545011"/>
              <a:gd name="connsiteY1" fmla="*/ 668425 h 1431191"/>
              <a:gd name="connsiteX2" fmla="*/ 410382 w 2545011"/>
              <a:gd name="connsiteY2" fmla="*/ 344068 h 1431191"/>
              <a:gd name="connsiteX3" fmla="*/ 1004656 w 2545011"/>
              <a:gd name="connsiteY3" fmla="*/ 58398 h 1431191"/>
              <a:gd name="connsiteX4" fmla="*/ 1727423 w 2545011"/>
              <a:gd name="connsiteY4" fmla="*/ 72408 h 1431191"/>
              <a:gd name="connsiteX5" fmla="*/ 2226724 w 2545011"/>
              <a:gd name="connsiteY5" fmla="*/ 612982 h 1431191"/>
              <a:gd name="connsiteX6" fmla="*/ 2545011 w 2545011"/>
              <a:gd name="connsiteY6" fmla="*/ 1431191 h 1431191"/>
              <a:gd name="connsiteX0" fmla="*/ 0 w 2545011"/>
              <a:gd name="connsiteY0" fmla="*/ 892769 h 1431191"/>
              <a:gd name="connsiteX1" fmla="*/ 146171 w 2545011"/>
              <a:gd name="connsiteY1" fmla="*/ 668425 h 1431191"/>
              <a:gd name="connsiteX2" fmla="*/ 410382 w 2545011"/>
              <a:gd name="connsiteY2" fmla="*/ 344068 h 1431191"/>
              <a:gd name="connsiteX3" fmla="*/ 932655 w 2545011"/>
              <a:gd name="connsiteY3" fmla="*/ 58398 h 1431191"/>
              <a:gd name="connsiteX4" fmla="*/ 1727423 w 2545011"/>
              <a:gd name="connsiteY4" fmla="*/ 72408 h 1431191"/>
              <a:gd name="connsiteX5" fmla="*/ 2226724 w 2545011"/>
              <a:gd name="connsiteY5" fmla="*/ 612982 h 1431191"/>
              <a:gd name="connsiteX6" fmla="*/ 2545011 w 2545011"/>
              <a:gd name="connsiteY6" fmla="*/ 1431191 h 1431191"/>
              <a:gd name="connsiteX0" fmla="*/ 0 w 2545011"/>
              <a:gd name="connsiteY0" fmla="*/ 871622 h 1410044"/>
              <a:gd name="connsiteX1" fmla="*/ 146171 w 2545011"/>
              <a:gd name="connsiteY1" fmla="*/ 647278 h 1410044"/>
              <a:gd name="connsiteX2" fmla="*/ 410382 w 2545011"/>
              <a:gd name="connsiteY2" fmla="*/ 322921 h 1410044"/>
              <a:gd name="connsiteX3" fmla="*/ 932655 w 2545011"/>
              <a:gd name="connsiteY3" fmla="*/ 37251 h 1410044"/>
              <a:gd name="connsiteX4" fmla="*/ 1700422 w 2545011"/>
              <a:gd name="connsiteY4" fmla="*/ 112807 h 1410044"/>
              <a:gd name="connsiteX5" fmla="*/ 2226724 w 2545011"/>
              <a:gd name="connsiteY5" fmla="*/ 591835 h 1410044"/>
              <a:gd name="connsiteX6" fmla="*/ 2545011 w 2545011"/>
              <a:gd name="connsiteY6" fmla="*/ 1410044 h 1410044"/>
              <a:gd name="connsiteX0" fmla="*/ 0 w 2545011"/>
              <a:gd name="connsiteY0" fmla="*/ 873850 h 1412272"/>
              <a:gd name="connsiteX1" fmla="*/ 146171 w 2545011"/>
              <a:gd name="connsiteY1" fmla="*/ 649506 h 1412272"/>
              <a:gd name="connsiteX2" fmla="*/ 410382 w 2545011"/>
              <a:gd name="connsiteY2" fmla="*/ 325149 h 1412272"/>
              <a:gd name="connsiteX3" fmla="*/ 932655 w 2545011"/>
              <a:gd name="connsiteY3" fmla="*/ 39479 h 1412272"/>
              <a:gd name="connsiteX4" fmla="*/ 1700422 w 2545011"/>
              <a:gd name="connsiteY4" fmla="*/ 115035 h 1412272"/>
              <a:gd name="connsiteX5" fmla="*/ 2127721 w 2545011"/>
              <a:gd name="connsiteY5" fmla="*/ 655610 h 1412272"/>
              <a:gd name="connsiteX6" fmla="*/ 2545011 w 2545011"/>
              <a:gd name="connsiteY6" fmla="*/ 1412272 h 1412272"/>
              <a:gd name="connsiteX0" fmla="*/ 0 w 2545011"/>
              <a:gd name="connsiteY0" fmla="*/ 873850 h 1412272"/>
              <a:gd name="connsiteX1" fmla="*/ 146171 w 2545011"/>
              <a:gd name="connsiteY1" fmla="*/ 649506 h 1412272"/>
              <a:gd name="connsiteX2" fmla="*/ 410382 w 2545011"/>
              <a:gd name="connsiteY2" fmla="*/ 325149 h 1412272"/>
              <a:gd name="connsiteX3" fmla="*/ 932655 w 2545011"/>
              <a:gd name="connsiteY3" fmla="*/ 39479 h 1412272"/>
              <a:gd name="connsiteX4" fmla="*/ 1700422 w 2545011"/>
              <a:gd name="connsiteY4" fmla="*/ 115035 h 1412272"/>
              <a:gd name="connsiteX5" fmla="*/ 2127721 w 2545011"/>
              <a:gd name="connsiteY5" fmla="*/ 655610 h 1412272"/>
              <a:gd name="connsiteX6" fmla="*/ 2545011 w 2545011"/>
              <a:gd name="connsiteY6" fmla="*/ 1412272 h 1412272"/>
              <a:gd name="connsiteX0" fmla="*/ 0 w 2545011"/>
              <a:gd name="connsiteY0" fmla="*/ 861878 h 1400300"/>
              <a:gd name="connsiteX1" fmla="*/ 146171 w 2545011"/>
              <a:gd name="connsiteY1" fmla="*/ 637534 h 1400300"/>
              <a:gd name="connsiteX2" fmla="*/ 410382 w 2545011"/>
              <a:gd name="connsiteY2" fmla="*/ 313177 h 1400300"/>
              <a:gd name="connsiteX3" fmla="*/ 932655 w 2545011"/>
              <a:gd name="connsiteY3" fmla="*/ 27507 h 1400300"/>
              <a:gd name="connsiteX4" fmla="*/ 1655421 w 2545011"/>
              <a:gd name="connsiteY4" fmla="*/ 164610 h 1400300"/>
              <a:gd name="connsiteX5" fmla="*/ 2127721 w 2545011"/>
              <a:gd name="connsiteY5" fmla="*/ 643638 h 1400300"/>
              <a:gd name="connsiteX6" fmla="*/ 2545011 w 2545011"/>
              <a:gd name="connsiteY6" fmla="*/ 1400300 h 1400300"/>
              <a:gd name="connsiteX0" fmla="*/ 0 w 2545011"/>
              <a:gd name="connsiteY0" fmla="*/ 861878 h 1400300"/>
              <a:gd name="connsiteX1" fmla="*/ 146171 w 2545011"/>
              <a:gd name="connsiteY1" fmla="*/ 637534 h 1400300"/>
              <a:gd name="connsiteX2" fmla="*/ 410382 w 2545011"/>
              <a:gd name="connsiteY2" fmla="*/ 313177 h 1400300"/>
              <a:gd name="connsiteX3" fmla="*/ 932655 w 2545011"/>
              <a:gd name="connsiteY3" fmla="*/ 27507 h 1400300"/>
              <a:gd name="connsiteX4" fmla="*/ 1655421 w 2545011"/>
              <a:gd name="connsiteY4" fmla="*/ 164610 h 1400300"/>
              <a:gd name="connsiteX5" fmla="*/ 2127721 w 2545011"/>
              <a:gd name="connsiteY5" fmla="*/ 643638 h 1400300"/>
              <a:gd name="connsiteX6" fmla="*/ 2545011 w 2545011"/>
              <a:gd name="connsiteY6" fmla="*/ 1400300 h 1400300"/>
              <a:gd name="connsiteX0" fmla="*/ 0 w 2529411"/>
              <a:gd name="connsiteY0" fmla="*/ 861878 h 1385060"/>
              <a:gd name="connsiteX1" fmla="*/ 146171 w 2529411"/>
              <a:gd name="connsiteY1" fmla="*/ 637534 h 1385060"/>
              <a:gd name="connsiteX2" fmla="*/ 410382 w 2529411"/>
              <a:gd name="connsiteY2" fmla="*/ 313177 h 1385060"/>
              <a:gd name="connsiteX3" fmla="*/ 932655 w 2529411"/>
              <a:gd name="connsiteY3" fmla="*/ 27507 h 1385060"/>
              <a:gd name="connsiteX4" fmla="*/ 1655421 w 2529411"/>
              <a:gd name="connsiteY4" fmla="*/ 164610 h 1385060"/>
              <a:gd name="connsiteX5" fmla="*/ 2127721 w 2529411"/>
              <a:gd name="connsiteY5" fmla="*/ 643638 h 1385060"/>
              <a:gd name="connsiteX6" fmla="*/ 2529411 w 2529411"/>
              <a:gd name="connsiteY6" fmla="*/ 1385060 h 1385060"/>
              <a:gd name="connsiteX0" fmla="*/ 0 w 2515063"/>
              <a:gd name="connsiteY0" fmla="*/ 861878 h 1397760"/>
              <a:gd name="connsiteX1" fmla="*/ 146171 w 2515063"/>
              <a:gd name="connsiteY1" fmla="*/ 637534 h 1397760"/>
              <a:gd name="connsiteX2" fmla="*/ 410382 w 2515063"/>
              <a:gd name="connsiteY2" fmla="*/ 313177 h 1397760"/>
              <a:gd name="connsiteX3" fmla="*/ 932655 w 2515063"/>
              <a:gd name="connsiteY3" fmla="*/ 27507 h 1397760"/>
              <a:gd name="connsiteX4" fmla="*/ 1655421 w 2515063"/>
              <a:gd name="connsiteY4" fmla="*/ 164610 h 1397760"/>
              <a:gd name="connsiteX5" fmla="*/ 2127721 w 2515063"/>
              <a:gd name="connsiteY5" fmla="*/ 643638 h 1397760"/>
              <a:gd name="connsiteX6" fmla="*/ 2515063 w 2515063"/>
              <a:gd name="connsiteY6" fmla="*/ 1397760 h 1397760"/>
              <a:gd name="connsiteX0" fmla="*/ 0 w 2515063"/>
              <a:gd name="connsiteY0" fmla="*/ 861878 h 1620580"/>
              <a:gd name="connsiteX1" fmla="*/ 146171 w 2515063"/>
              <a:gd name="connsiteY1" fmla="*/ 637534 h 1620580"/>
              <a:gd name="connsiteX2" fmla="*/ 410382 w 2515063"/>
              <a:gd name="connsiteY2" fmla="*/ 313177 h 1620580"/>
              <a:gd name="connsiteX3" fmla="*/ 932655 w 2515063"/>
              <a:gd name="connsiteY3" fmla="*/ 27507 h 1620580"/>
              <a:gd name="connsiteX4" fmla="*/ 1655421 w 2515063"/>
              <a:gd name="connsiteY4" fmla="*/ 164610 h 1620580"/>
              <a:gd name="connsiteX5" fmla="*/ 2127721 w 2515063"/>
              <a:gd name="connsiteY5" fmla="*/ 643638 h 1620580"/>
              <a:gd name="connsiteX6" fmla="*/ 2515063 w 2515063"/>
              <a:gd name="connsiteY6" fmla="*/ 1620580 h 1620580"/>
              <a:gd name="connsiteX0" fmla="*/ 0 w 2515063"/>
              <a:gd name="connsiteY0" fmla="*/ 861878 h 1620580"/>
              <a:gd name="connsiteX1" fmla="*/ 146171 w 2515063"/>
              <a:gd name="connsiteY1" fmla="*/ 637534 h 1620580"/>
              <a:gd name="connsiteX2" fmla="*/ 410382 w 2515063"/>
              <a:gd name="connsiteY2" fmla="*/ 313177 h 1620580"/>
              <a:gd name="connsiteX3" fmla="*/ 932655 w 2515063"/>
              <a:gd name="connsiteY3" fmla="*/ 27507 h 1620580"/>
              <a:gd name="connsiteX4" fmla="*/ 1655421 w 2515063"/>
              <a:gd name="connsiteY4" fmla="*/ 164610 h 1620580"/>
              <a:gd name="connsiteX5" fmla="*/ 2127721 w 2515063"/>
              <a:gd name="connsiteY5" fmla="*/ 643638 h 1620580"/>
              <a:gd name="connsiteX6" fmla="*/ 2515063 w 2515063"/>
              <a:gd name="connsiteY6" fmla="*/ 1620580 h 1620580"/>
              <a:gd name="connsiteX0" fmla="*/ 0 w 2515063"/>
              <a:gd name="connsiteY0" fmla="*/ 861878 h 1620580"/>
              <a:gd name="connsiteX1" fmla="*/ 146171 w 2515063"/>
              <a:gd name="connsiteY1" fmla="*/ 637534 h 1620580"/>
              <a:gd name="connsiteX2" fmla="*/ 410382 w 2515063"/>
              <a:gd name="connsiteY2" fmla="*/ 313177 h 1620580"/>
              <a:gd name="connsiteX3" fmla="*/ 932655 w 2515063"/>
              <a:gd name="connsiteY3" fmla="*/ 27507 h 1620580"/>
              <a:gd name="connsiteX4" fmla="*/ 1655421 w 2515063"/>
              <a:gd name="connsiteY4" fmla="*/ 164610 h 1620580"/>
              <a:gd name="connsiteX5" fmla="*/ 2113472 w 2515063"/>
              <a:gd name="connsiteY5" fmla="*/ 643639 h 1620580"/>
              <a:gd name="connsiteX6" fmla="*/ 2515063 w 2515063"/>
              <a:gd name="connsiteY6" fmla="*/ 1620580 h 1620580"/>
              <a:gd name="connsiteX0" fmla="*/ 0 w 2515063"/>
              <a:gd name="connsiteY0" fmla="*/ 861878 h 1620580"/>
              <a:gd name="connsiteX1" fmla="*/ 146171 w 2515063"/>
              <a:gd name="connsiteY1" fmla="*/ 637534 h 1620580"/>
              <a:gd name="connsiteX2" fmla="*/ 410382 w 2515063"/>
              <a:gd name="connsiteY2" fmla="*/ 313177 h 1620580"/>
              <a:gd name="connsiteX3" fmla="*/ 932655 w 2515063"/>
              <a:gd name="connsiteY3" fmla="*/ 27507 h 1620580"/>
              <a:gd name="connsiteX4" fmla="*/ 1655421 w 2515063"/>
              <a:gd name="connsiteY4" fmla="*/ 164610 h 1620580"/>
              <a:gd name="connsiteX5" fmla="*/ 2113472 w 2515063"/>
              <a:gd name="connsiteY5" fmla="*/ 643639 h 1620580"/>
              <a:gd name="connsiteX6" fmla="*/ 2515063 w 2515063"/>
              <a:gd name="connsiteY6" fmla="*/ 1620580 h 1620580"/>
              <a:gd name="connsiteX0" fmla="*/ 0 w 2515063"/>
              <a:gd name="connsiteY0" fmla="*/ 865903 h 1624605"/>
              <a:gd name="connsiteX1" fmla="*/ 146171 w 2515063"/>
              <a:gd name="connsiteY1" fmla="*/ 641559 h 1624605"/>
              <a:gd name="connsiteX2" fmla="*/ 410382 w 2515063"/>
              <a:gd name="connsiteY2" fmla="*/ 317202 h 1624605"/>
              <a:gd name="connsiteX3" fmla="*/ 932655 w 2515063"/>
              <a:gd name="connsiteY3" fmla="*/ 31532 h 1624605"/>
              <a:gd name="connsiteX4" fmla="*/ 1666107 w 2515063"/>
              <a:gd name="connsiteY4" fmla="*/ 143410 h 1624605"/>
              <a:gd name="connsiteX5" fmla="*/ 2113472 w 2515063"/>
              <a:gd name="connsiteY5" fmla="*/ 647664 h 1624605"/>
              <a:gd name="connsiteX6" fmla="*/ 2515063 w 2515063"/>
              <a:gd name="connsiteY6" fmla="*/ 1624605 h 162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5063" h="1624605">
                <a:moveTo>
                  <a:pt x="0" y="865903"/>
                </a:moveTo>
                <a:lnTo>
                  <a:pt x="146171" y="641559"/>
                </a:lnTo>
                <a:cubicBezTo>
                  <a:pt x="284748" y="461160"/>
                  <a:pt x="276534" y="450121"/>
                  <a:pt x="410382" y="317202"/>
                </a:cubicBezTo>
                <a:cubicBezTo>
                  <a:pt x="589507" y="176841"/>
                  <a:pt x="688750" y="126863"/>
                  <a:pt x="932655" y="31532"/>
                </a:cubicBezTo>
                <a:cubicBezTo>
                  <a:pt x="1256164" y="-50020"/>
                  <a:pt x="1469304" y="40721"/>
                  <a:pt x="1666107" y="143410"/>
                </a:cubicBezTo>
                <a:cubicBezTo>
                  <a:pt x="1862910" y="246099"/>
                  <a:pt x="1970198" y="442139"/>
                  <a:pt x="2113472" y="647664"/>
                </a:cubicBezTo>
                <a:cubicBezTo>
                  <a:pt x="2256746" y="895230"/>
                  <a:pt x="2346190" y="1181094"/>
                  <a:pt x="2515063" y="1624605"/>
                </a:cubicBezTo>
              </a:path>
            </a:pathLst>
          </a:custGeom>
          <a:noFill/>
          <a:ln w="28575">
            <a:solidFill>
              <a:schemeClr val="bg1"/>
            </a:solidFill>
            <a:headEnd type="none" w="med" len="med"/>
            <a:tailEnd type="triangle" w="lg" len="lg"/>
          </a:ln>
          <a:effectLst>
            <a:glow rad="101600">
              <a:schemeClr val="accent6">
                <a:satMod val="175000"/>
                <a:alpha val="40000"/>
              </a:schemeClr>
            </a:glow>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600" dirty="0"/>
          </a:p>
        </p:txBody>
      </p:sp>
      <p:sp>
        <p:nvSpPr>
          <p:cNvPr id="18" name="Oval 17"/>
          <p:cNvSpPr>
            <a:spLocks noChangeAspect="1"/>
          </p:cNvSpPr>
          <p:nvPr/>
        </p:nvSpPr>
        <p:spPr>
          <a:xfrm>
            <a:off x="8210067" y="2983259"/>
            <a:ext cx="100532" cy="114300"/>
          </a:xfrm>
          <a:prstGeom prst="ellipse">
            <a:avLst/>
          </a:prstGeom>
          <a:solidFill>
            <a:srgbClr val="FFFF00"/>
          </a:solidFill>
          <a:ln>
            <a:noFill/>
          </a:ln>
          <a:effectLst>
            <a:glow rad="152400">
              <a:schemeClr val="accent3">
                <a:lumMod val="20000"/>
                <a:lumOff val="80000"/>
                <a:alpha val="40000"/>
              </a:schemeClr>
            </a:glow>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400"/>
          </a:p>
        </p:txBody>
      </p:sp>
      <p:grpSp>
        <p:nvGrpSpPr>
          <p:cNvPr id="9" name="Group 8"/>
          <p:cNvGrpSpPr/>
          <p:nvPr/>
        </p:nvGrpSpPr>
        <p:grpSpPr>
          <a:xfrm>
            <a:off x="-3962" y="1628800"/>
            <a:ext cx="9143999" cy="4349995"/>
            <a:chOff x="-1" y="791748"/>
            <a:chExt cx="9143999" cy="4349994"/>
          </a:xfrm>
        </p:grpSpPr>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791748"/>
              <a:ext cx="9143999" cy="4349994"/>
            </a:xfrm>
            <a:prstGeom prst="rect">
              <a:avLst/>
            </a:prstGeom>
          </p:spPr>
        </p:pic>
        <p:pic>
          <p:nvPicPr>
            <p:cNvPr id="12" name="Picture 11"/>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7434376" y="3055095"/>
              <a:ext cx="1560872" cy="835065"/>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0548" y="2797328"/>
              <a:ext cx="1285298" cy="392444"/>
            </a:xfrm>
            <a:prstGeom prst="rect">
              <a:avLst/>
            </a:prstGeom>
          </p:spPr>
        </p:pic>
      </p:grpSp>
      <p:sp>
        <p:nvSpPr>
          <p:cNvPr id="17" name="Content Placeholder 2"/>
          <p:cNvSpPr>
            <a:spLocks noGrp="1"/>
          </p:cNvSpPr>
          <p:nvPr>
            <p:ph idx="4294967295"/>
          </p:nvPr>
        </p:nvSpPr>
        <p:spPr>
          <a:xfrm>
            <a:off x="1547664" y="2060848"/>
            <a:ext cx="5544616" cy="1224137"/>
          </a:xfrm>
          <a:prstGeom prst="rect">
            <a:avLst/>
          </a:prstGeom>
          <a:noFill/>
        </p:spPr>
        <p:txBody>
          <a:bodyPr vert="horz" lIns="91438" tIns="60958" rIns="91438" bIns="60958" rtlCol="0" anchor="ctr">
            <a:noAutofit/>
          </a:bodyPr>
          <a:lstStyle/>
          <a:p>
            <a:pPr marL="51432" indent="0">
              <a:spcBef>
                <a:spcPts val="0"/>
              </a:spcBef>
              <a:buClr>
                <a:schemeClr val="bg1"/>
              </a:buClr>
              <a:buNone/>
            </a:pPr>
            <a:r>
              <a:rPr lang="en-US" sz="2800" b="1"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SMIC-imec JDP extended to 2018 in continued support of </a:t>
            </a:r>
            <a:r>
              <a:rPr lang="en-US" sz="2800" b="1" dirty="0" smtClean="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14nm</a:t>
            </a:r>
            <a:endParaRPr lang="en-US" sz="2800" b="1"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300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5"/>
          <p:cNvSpPr txBox="1">
            <a:spLocks noChangeArrowheads="1"/>
          </p:cNvSpPr>
          <p:nvPr/>
        </p:nvSpPr>
        <p:spPr bwMode="auto">
          <a:xfrm>
            <a:off x="1835696" y="4157663"/>
            <a:ext cx="5184576" cy="830997"/>
          </a:xfrm>
          <a:prstGeom prst="rect">
            <a:avLst/>
          </a:prstGeom>
          <a:noFill/>
          <a:ln>
            <a:noFill/>
          </a:ln>
          <a:effectLst>
            <a:prstShdw prst="shdw17" dist="17961" dir="2700000">
              <a:srgbClr val="708688"/>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6pPr>
            <a:lvl7pPr marL="29718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7pPr>
            <a:lvl8pPr marL="34290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8pPr>
            <a:lvl9pPr marL="38862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defRPr/>
            </a:pPr>
            <a:r>
              <a:rPr lang="en-US" altLang="zh-CN" sz="1600" b="0" dirty="0" smtClean="0">
                <a:solidFill>
                  <a:srgbClr val="4D4F53"/>
                </a:solidFill>
                <a:latin typeface="Times New Roman" panose="02020603050405020304" pitchFamily="18" charset="0"/>
                <a:cs typeface="Times New Roman" panose="02020603050405020304" pitchFamily="18" charset="0"/>
              </a:rPr>
              <a:t>Min-hwa Chi, Ph.D.</a:t>
            </a:r>
            <a:endParaRPr lang="zh-CN" altLang="en-US" sz="900" b="0" dirty="0">
              <a:solidFill>
                <a:srgbClr val="4D4F53"/>
              </a:solidFill>
              <a:latin typeface="Times New Roman" panose="02020603050405020304" pitchFamily="18" charset="0"/>
              <a:ea typeface="楷体_GB2312" pitchFamily="49" charset="-122"/>
              <a:cs typeface="Times New Roman" panose="02020603050405020304" pitchFamily="18" charset="0"/>
            </a:endParaRPr>
          </a:p>
          <a:p>
            <a:pPr algn="ctr" eaLnBrk="1" fontAlgn="base" hangingPunct="1">
              <a:spcBef>
                <a:spcPct val="0"/>
              </a:spcBef>
              <a:spcAft>
                <a:spcPct val="0"/>
              </a:spcAft>
              <a:defRPr/>
            </a:pPr>
            <a:r>
              <a:rPr lang="en-US" altLang="zh-CN" sz="1600" b="0" dirty="0" smtClean="0">
                <a:solidFill>
                  <a:srgbClr val="4D4F53"/>
                </a:solidFill>
                <a:latin typeface="Times New Roman" panose="02020603050405020304" pitchFamily="18" charset="0"/>
                <a:cs typeface="Times New Roman" panose="02020603050405020304" pitchFamily="18" charset="0"/>
              </a:rPr>
              <a:t>SVP/R&amp;D , SMIC</a:t>
            </a:r>
            <a:endParaRPr lang="en-US" altLang="en-US" sz="1000" b="0" dirty="0" smtClean="0">
              <a:solidFill>
                <a:srgbClr val="4D4F53"/>
              </a:solidFill>
              <a:latin typeface="Times New Roman" panose="02020603050405020304" pitchFamily="18" charset="0"/>
              <a:ea typeface="楷体_GB2312" pitchFamily="49" charset="-122"/>
              <a:cs typeface="Times New Roman" panose="02020603050405020304" pitchFamily="18" charset="0"/>
            </a:endParaRPr>
          </a:p>
          <a:p>
            <a:pPr algn="ctr" eaLnBrk="1" fontAlgn="base" hangingPunct="1">
              <a:spcBef>
                <a:spcPct val="0"/>
              </a:spcBef>
              <a:spcAft>
                <a:spcPct val="0"/>
              </a:spcAft>
              <a:buFont typeface="Arial" pitchFamily="34" charset="0"/>
              <a:buNone/>
              <a:defRPr/>
            </a:pPr>
            <a:r>
              <a:rPr lang="en-US" altLang="zh-CN" sz="1400" b="0" dirty="0" smtClean="0">
                <a:solidFill>
                  <a:srgbClr val="4D4F53"/>
                </a:solidFill>
                <a:latin typeface="Times New Roman" panose="02020603050405020304" pitchFamily="18" charset="0"/>
                <a:cs typeface="Times New Roman" panose="02020603050405020304" pitchFamily="18" charset="0"/>
              </a:rPr>
              <a:t>Mar 30</a:t>
            </a:r>
            <a:r>
              <a:rPr lang="en-US" altLang="zh-CN" sz="1400" b="0" baseline="30000" dirty="0" smtClean="0">
                <a:solidFill>
                  <a:srgbClr val="4D4F53"/>
                </a:solidFill>
                <a:latin typeface="Times New Roman" panose="02020603050405020304" pitchFamily="18" charset="0"/>
                <a:cs typeface="Times New Roman" panose="02020603050405020304" pitchFamily="18" charset="0"/>
              </a:rPr>
              <a:t>th</a:t>
            </a:r>
            <a:r>
              <a:rPr lang="en-US" altLang="zh-CN" sz="1400" b="0" dirty="0" smtClean="0">
                <a:solidFill>
                  <a:srgbClr val="4D4F53"/>
                </a:solidFill>
                <a:latin typeface="Times New Roman" panose="02020603050405020304" pitchFamily="18" charset="0"/>
                <a:cs typeface="Times New Roman" panose="02020603050405020304" pitchFamily="18" charset="0"/>
              </a:rPr>
              <a:t>, 2017</a:t>
            </a:r>
          </a:p>
        </p:txBody>
      </p:sp>
      <p:sp>
        <p:nvSpPr>
          <p:cNvPr id="131076" name="Title 12"/>
          <p:cNvSpPr>
            <a:spLocks noGrp="1" noChangeArrowheads="1"/>
          </p:cNvSpPr>
          <p:nvPr/>
        </p:nvSpPr>
        <p:spPr bwMode="auto">
          <a:xfrm>
            <a:off x="1187624" y="2254250"/>
            <a:ext cx="6984776" cy="13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altLang="zh-CN" sz="3200" b="1" dirty="0" smtClean="0">
                <a:latin typeface="+mj-ea"/>
                <a:cs typeface="Times New Roman" panose="02020603050405020304" pitchFamily="18" charset="0"/>
              </a:rPr>
              <a:t>3/30 Afternoon:</a:t>
            </a:r>
            <a:endParaRPr lang="en-US" altLang="zh-CN" sz="3200" b="1" dirty="0">
              <a:latin typeface="+mj-ea"/>
              <a:cs typeface="Times New Roman" panose="02020603050405020304" pitchFamily="18" charset="0"/>
            </a:endParaRPr>
          </a:p>
          <a:p>
            <a:r>
              <a:rPr lang="en-US" altLang="zh-CN" sz="3200" b="1" dirty="0" smtClean="0">
                <a:latin typeface="+mj-ea"/>
                <a:cs typeface="Times New Roman" panose="02020603050405020304" pitchFamily="18" charset="0"/>
              </a:rPr>
              <a:t>Future Industry: Foundry at China</a:t>
            </a:r>
            <a:endParaRPr lang="en-US" altLang="zh-CN" sz="2400" b="1" dirty="0">
              <a:latin typeface="+mj-ea"/>
              <a:cs typeface="Times New Roman" panose="02020603050405020304" pitchFamily="18" charset="0"/>
            </a:endParaRPr>
          </a:p>
        </p:txBody>
      </p:sp>
    </p:spTree>
    <p:extLst>
      <p:ext uri="{BB962C8B-B14F-4D97-AF65-F5344CB8AC3E}">
        <p14:creationId xmlns:p14="http://schemas.microsoft.com/office/powerpoint/2010/main" val="2261576029"/>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5" descr="\\sf1pub09\WBO\Mktg&amp;Strat\3. Strategic Marketing_Marcom\2. Press Release\brochure\2016\宣传册jpg\.png-03.jpg"/>
          <p:cNvPicPr>
            <a:picLocks noChangeAspect="1" noChangeArrowheads="1"/>
          </p:cNvPicPr>
          <p:nvPr/>
        </p:nvPicPr>
        <p:blipFill>
          <a:blip r:embed="rId2">
            <a:extLst>
              <a:ext uri="{28A0092B-C50C-407E-A947-70E740481C1C}">
                <a14:useLocalDpi xmlns:a14="http://schemas.microsoft.com/office/drawing/2010/main" val="0"/>
              </a:ext>
            </a:extLst>
          </a:blip>
          <a:srcRect t="56152" b="5557"/>
          <a:stretch>
            <a:fillRect/>
          </a:stretch>
        </p:blipFill>
        <p:spPr bwMode="auto">
          <a:xfrm>
            <a:off x="0" y="4483100"/>
            <a:ext cx="9144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3" name="Picture 6" descr="\\sf1pub09\WBO\Mktg&amp;Strat\3. Strategic Marketing_Marcom\2. Press Release\brochure\2016\宣传册jpg\.png-03.jpg"/>
          <p:cNvPicPr>
            <a:picLocks noChangeAspect="1" noChangeArrowheads="1"/>
          </p:cNvPicPr>
          <p:nvPr/>
        </p:nvPicPr>
        <p:blipFill>
          <a:blip r:embed="rId2">
            <a:extLst>
              <a:ext uri="{28A0092B-C50C-407E-A947-70E740481C1C}">
                <a14:useLocalDpi xmlns:a14="http://schemas.microsoft.com/office/drawing/2010/main" val="0"/>
              </a:ext>
            </a:extLst>
          </a:blip>
          <a:srcRect t="52264" b="33121"/>
          <a:stretch>
            <a:fillRect/>
          </a:stretch>
        </p:blipFill>
        <p:spPr bwMode="auto">
          <a:xfrm>
            <a:off x="0" y="0"/>
            <a:ext cx="9144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4" name="TextBox 6"/>
          <p:cNvSpPr txBox="1">
            <a:spLocks noChangeArrowheads="1"/>
          </p:cNvSpPr>
          <p:nvPr/>
        </p:nvSpPr>
        <p:spPr bwMode="auto">
          <a:xfrm>
            <a:off x="755576" y="1556792"/>
            <a:ext cx="770485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6pPr>
            <a:lvl7pPr marL="29718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7pPr>
            <a:lvl8pPr marL="34290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8pPr>
            <a:lvl9pPr marL="38862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9pPr>
          </a:lstStyle>
          <a:p>
            <a:pPr eaLnBrk="1" fontAlgn="base" hangingPunct="1">
              <a:lnSpc>
                <a:spcPct val="90000"/>
              </a:lnSpc>
              <a:spcBef>
                <a:spcPct val="0"/>
              </a:spcBef>
              <a:spcAft>
                <a:spcPct val="0"/>
              </a:spcAft>
              <a:buFont typeface="Arial" pitchFamily="34" charset="0"/>
              <a:buChar char="•"/>
            </a:pPr>
            <a:r>
              <a:rPr lang="en-US" altLang="zh-CN" sz="2400" dirty="0" smtClean="0">
                <a:solidFill>
                  <a:srgbClr val="E05720"/>
                </a:solidFill>
                <a:latin typeface="Times New Roman" panose="02020603050405020304" pitchFamily="18" charset="0"/>
                <a:cs typeface="Times New Roman" panose="02020603050405020304" pitchFamily="18" charset="0"/>
              </a:rPr>
              <a:t>Semi-Industry at China in fast expansion</a:t>
            </a:r>
            <a:r>
              <a:rPr lang="en-US" altLang="zh-CN" sz="2400" dirty="0">
                <a:solidFill>
                  <a:srgbClr val="E05720"/>
                </a:solidFill>
                <a:latin typeface="Times New Roman" panose="02020603050405020304" pitchFamily="18" charset="0"/>
                <a:cs typeface="Times New Roman" panose="02020603050405020304" pitchFamily="18" charset="0"/>
              </a:rPr>
              <a:t>;</a:t>
            </a:r>
          </a:p>
          <a:p>
            <a:pPr eaLnBrk="1" fontAlgn="base" hangingPunct="1">
              <a:lnSpc>
                <a:spcPct val="90000"/>
              </a:lnSpc>
              <a:spcBef>
                <a:spcPct val="0"/>
              </a:spcBef>
              <a:spcAft>
                <a:spcPct val="0"/>
              </a:spcAft>
              <a:buFont typeface="Arial" pitchFamily="34" charset="0"/>
              <a:buChar char="•"/>
            </a:pPr>
            <a:endParaRPr lang="en-US" altLang="zh-CN" sz="2400" dirty="0">
              <a:solidFill>
                <a:schemeClr val="tx1">
                  <a:lumMod val="60000"/>
                  <a:lumOff val="40000"/>
                </a:schemeClr>
              </a:solidFill>
              <a:latin typeface="Times New Roman" panose="02020603050405020304" pitchFamily="18" charset="0"/>
              <a:cs typeface="Times New Roman" panose="02020603050405020304" pitchFamily="18" charset="0"/>
            </a:endParaRPr>
          </a:p>
          <a:p>
            <a:pPr eaLnBrk="1" fontAlgn="base" hangingPunct="1">
              <a:lnSpc>
                <a:spcPct val="90000"/>
              </a:lnSpc>
              <a:spcBef>
                <a:spcPct val="0"/>
              </a:spcBef>
              <a:spcAft>
                <a:spcPct val="0"/>
              </a:spcAft>
              <a:buFont typeface="Arial" pitchFamily="34" charset="0"/>
              <a:buChar char="•"/>
            </a:pPr>
            <a:r>
              <a:rPr lang="en-US" altLang="zh-CN" sz="2400" dirty="0">
                <a:solidFill>
                  <a:schemeClr val="tx1">
                    <a:lumMod val="60000"/>
                    <a:lumOff val="40000"/>
                  </a:schemeClr>
                </a:solidFill>
                <a:latin typeface="Times New Roman" panose="02020603050405020304" pitchFamily="18" charset="0"/>
                <a:cs typeface="Times New Roman" panose="02020603050405020304" pitchFamily="18" charset="0"/>
              </a:rPr>
              <a:t>SMIC’s Role as </a:t>
            </a:r>
            <a:r>
              <a:rPr lang="en-US" altLang="zh-CN" sz="2400" dirty="0" smtClean="0">
                <a:solidFill>
                  <a:schemeClr val="tx1">
                    <a:lumMod val="60000"/>
                    <a:lumOff val="40000"/>
                  </a:schemeClr>
                </a:solidFill>
                <a:latin typeface="Times New Roman" panose="02020603050405020304" pitchFamily="18" charset="0"/>
                <a:cs typeface="Times New Roman" panose="02020603050405020304" pitchFamily="18" charset="0"/>
              </a:rPr>
              <a:t>foundry;</a:t>
            </a:r>
          </a:p>
          <a:p>
            <a:pPr marL="0" indent="0" eaLnBrk="1" fontAlgn="base" hangingPunct="1">
              <a:lnSpc>
                <a:spcPct val="90000"/>
              </a:lnSpc>
              <a:spcBef>
                <a:spcPct val="0"/>
              </a:spcBef>
              <a:spcAft>
                <a:spcPct val="0"/>
              </a:spcAft>
            </a:pPr>
            <a:endParaRPr lang="en-US" altLang="zh-CN" sz="2400" dirty="0">
              <a:solidFill>
                <a:schemeClr val="tx1">
                  <a:lumMod val="60000"/>
                  <a:lumOff val="40000"/>
                </a:schemeClr>
              </a:solidFill>
              <a:latin typeface="Times New Roman" panose="02020603050405020304" pitchFamily="18" charset="0"/>
              <a:cs typeface="Times New Roman" panose="02020603050405020304" pitchFamily="18" charset="0"/>
            </a:endParaRPr>
          </a:p>
          <a:p>
            <a:pPr eaLnBrk="1" fontAlgn="base" hangingPunct="1">
              <a:lnSpc>
                <a:spcPct val="90000"/>
              </a:lnSpc>
              <a:spcBef>
                <a:spcPct val="0"/>
              </a:spcBef>
              <a:spcAft>
                <a:spcPct val="0"/>
              </a:spcAft>
              <a:buFont typeface="Arial" pitchFamily="34" charset="0"/>
              <a:buChar char="•"/>
            </a:pPr>
            <a:r>
              <a:rPr lang="en-US" altLang="zh-CN" sz="2400" dirty="0" err="1">
                <a:solidFill>
                  <a:schemeClr val="tx1">
                    <a:lumMod val="60000"/>
                    <a:lumOff val="40000"/>
                  </a:schemeClr>
                </a:solidFill>
                <a:latin typeface="Times New Roman" panose="02020603050405020304" pitchFamily="18" charset="0"/>
                <a:cs typeface="Times New Roman" panose="02020603050405020304" pitchFamily="18" charset="0"/>
              </a:rPr>
              <a:t>IoT</a:t>
            </a:r>
            <a:r>
              <a:rPr lang="en-US" altLang="zh-CN" sz="2400" dirty="0">
                <a:solidFill>
                  <a:schemeClr val="tx1">
                    <a:lumMod val="60000"/>
                    <a:lumOff val="40000"/>
                  </a:schemeClr>
                </a:solidFill>
                <a:latin typeface="Times New Roman" panose="02020603050405020304" pitchFamily="18" charset="0"/>
                <a:cs typeface="Times New Roman" panose="02020603050405020304" pitchFamily="18" charset="0"/>
              </a:rPr>
              <a:t> and SMIC’s technology portfolio;</a:t>
            </a:r>
          </a:p>
        </p:txBody>
      </p:sp>
      <p:pic>
        <p:nvPicPr>
          <p:cNvPr id="133125" name="图片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26413" y="207963"/>
            <a:ext cx="84613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5668571"/>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146" name="图表 16"/>
          <p:cNvGraphicFramePr>
            <a:graphicFrameLocks/>
          </p:cNvGraphicFramePr>
          <p:nvPr>
            <p:extLst>
              <p:ext uri="{D42A27DB-BD31-4B8C-83A1-F6EECF244321}">
                <p14:modId xmlns:p14="http://schemas.microsoft.com/office/powerpoint/2010/main" val="1150905048"/>
              </p:ext>
            </p:extLst>
          </p:nvPr>
        </p:nvGraphicFramePr>
        <p:xfrm>
          <a:off x="519113" y="949325"/>
          <a:ext cx="8013327" cy="2839715"/>
        </p:xfrm>
        <a:graphic>
          <a:graphicData uri="http://schemas.openxmlformats.org/presentationml/2006/ole">
            <mc:AlternateContent xmlns:mc="http://schemas.openxmlformats.org/markup-compatibility/2006">
              <mc:Choice xmlns:v="urn:schemas-microsoft-com:vml" Requires="v">
                <p:oleObj spid="_x0000_s1094" r:id="rId3" imgW="8181541" imgH="3164098" progId="Excel.Chart.8">
                  <p:embed/>
                </p:oleObj>
              </mc:Choice>
              <mc:Fallback>
                <p:oleObj r:id="rId3" imgW="8181541" imgH="3164098"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113" y="949325"/>
                        <a:ext cx="8013327" cy="2839715"/>
                      </a:xfrm>
                      <a:prstGeom prst="rect">
                        <a:avLst/>
                      </a:prstGeom>
                      <a:noFill/>
                      <a:ln>
                        <a:noFill/>
                      </a:ln>
                      <a:extLst/>
                    </p:spPr>
                  </p:pic>
                </p:oleObj>
              </mc:Fallback>
            </mc:AlternateContent>
          </a:graphicData>
        </a:graphic>
      </p:graphicFrame>
      <p:sp>
        <p:nvSpPr>
          <p:cNvPr id="134147" name="Rectangle 2"/>
          <p:cNvSpPr>
            <a:spLocks noChangeArrowheads="1"/>
          </p:cNvSpPr>
          <p:nvPr/>
        </p:nvSpPr>
        <p:spPr bwMode="auto">
          <a:xfrm>
            <a:off x="611188" y="222250"/>
            <a:ext cx="7904162"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lnSpc>
                <a:spcPct val="90000"/>
              </a:lnSpc>
              <a:spcBef>
                <a:spcPct val="0"/>
              </a:spcBef>
              <a:spcAft>
                <a:spcPct val="0"/>
              </a:spcAft>
              <a:buFont typeface="Arial" pitchFamily="34" charset="0"/>
              <a:buNone/>
            </a:pPr>
            <a:endParaRPr lang="en-US" altLang="zh-CN" sz="2400" b="1">
              <a:solidFill>
                <a:srgbClr val="003399"/>
              </a:solidFill>
              <a:ea typeface="宋体" pitchFamily="2" charset="-122"/>
            </a:endParaRPr>
          </a:p>
        </p:txBody>
      </p:sp>
      <p:sp>
        <p:nvSpPr>
          <p:cNvPr id="6" name="AutoShape 8"/>
          <p:cNvSpPr>
            <a:spLocks noChangeArrowheads="1"/>
          </p:cNvSpPr>
          <p:nvPr/>
        </p:nvSpPr>
        <p:spPr bwMode="auto">
          <a:xfrm rot="21183358">
            <a:off x="5663538" y="1237002"/>
            <a:ext cx="2032056" cy="267406"/>
          </a:xfrm>
          <a:prstGeom prst="rightArrow">
            <a:avLst>
              <a:gd name="adj1" fmla="val 50000"/>
              <a:gd name="adj2" fmla="val 124961"/>
            </a:avLst>
          </a:prstGeom>
          <a:gradFill flip="none" rotWithShape="1">
            <a:gsLst>
              <a:gs pos="31000">
                <a:srgbClr val="FFC82D"/>
              </a:gs>
              <a:gs pos="68000">
                <a:srgbClr val="FFC000">
                  <a:tint val="44500"/>
                  <a:satMod val="160000"/>
                  <a:alpha val="10000"/>
                </a:srgbClr>
              </a:gs>
            </a:gsLst>
            <a:lin ang="10800000" scaled="1"/>
            <a:tileRect/>
          </a:gradFill>
          <a:ln w="9525">
            <a:noFill/>
            <a:miter lim="800000"/>
            <a:headEnd/>
            <a:tailEnd/>
          </a:ln>
          <a:effectLst/>
        </p:spPr>
        <p:txBody>
          <a:bodyPr wrap="none" anchor="ctr"/>
          <a:lstStyle/>
          <a:p>
            <a:pPr algn="ctr" fontAlgn="base">
              <a:lnSpc>
                <a:spcPct val="90000"/>
              </a:lnSpc>
              <a:spcBef>
                <a:spcPct val="0"/>
              </a:spcBef>
              <a:spcAft>
                <a:spcPct val="0"/>
              </a:spcAft>
              <a:buFont typeface="Arial" pitchFamily="34" charset="0"/>
              <a:buNone/>
              <a:defRPr/>
            </a:pPr>
            <a:r>
              <a:rPr lang="en-US" altLang="zh-CN" sz="1200" b="1" dirty="0">
                <a:solidFill>
                  <a:srgbClr val="FF6600"/>
                </a:solidFill>
                <a:ea typeface="宋体" pitchFamily="2" charset="-122"/>
                <a:cs typeface="Arial" pitchFamily="34" charset="0"/>
              </a:rPr>
              <a:t>CAGR Y16-Y20e </a:t>
            </a:r>
          </a:p>
          <a:p>
            <a:pPr algn="ctr" fontAlgn="base">
              <a:lnSpc>
                <a:spcPct val="90000"/>
              </a:lnSpc>
              <a:spcBef>
                <a:spcPct val="0"/>
              </a:spcBef>
              <a:spcAft>
                <a:spcPct val="0"/>
              </a:spcAft>
              <a:buFont typeface="Arial" pitchFamily="34" charset="0"/>
              <a:buNone/>
              <a:defRPr/>
            </a:pPr>
            <a:r>
              <a:rPr lang="en-US" altLang="zh-CN" sz="1200" b="1" dirty="0">
                <a:solidFill>
                  <a:srgbClr val="FF6600"/>
                </a:solidFill>
                <a:ea typeface="宋体" pitchFamily="2" charset="-122"/>
                <a:cs typeface="Arial" pitchFamily="34" charset="0"/>
              </a:rPr>
              <a:t>+5.4.%</a:t>
            </a:r>
            <a:endParaRPr lang="zh-CN" altLang="en-US" sz="1200" b="1" dirty="0">
              <a:solidFill>
                <a:srgbClr val="FF6600"/>
              </a:solidFill>
              <a:ea typeface="宋体" pitchFamily="2" charset="-122"/>
              <a:cs typeface="Arial" pitchFamily="34" charset="0"/>
            </a:endParaRPr>
          </a:p>
        </p:txBody>
      </p:sp>
      <p:sp>
        <p:nvSpPr>
          <p:cNvPr id="134151" name="TextBox 8"/>
          <p:cNvSpPr txBox="1">
            <a:spLocks noChangeArrowheads="1"/>
          </p:cNvSpPr>
          <p:nvPr/>
        </p:nvSpPr>
        <p:spPr bwMode="auto">
          <a:xfrm>
            <a:off x="1295400" y="6184900"/>
            <a:ext cx="48926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6pPr>
            <a:lvl7pPr marL="29718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7pPr>
            <a:lvl8pPr marL="34290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8pPr>
            <a:lvl9pPr marL="38862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9pPr>
          </a:lstStyle>
          <a:p>
            <a:pPr eaLnBrk="1" fontAlgn="base" hangingPunct="1">
              <a:lnSpc>
                <a:spcPct val="90000"/>
              </a:lnSpc>
              <a:spcBef>
                <a:spcPct val="0"/>
              </a:spcBef>
              <a:spcAft>
                <a:spcPct val="0"/>
              </a:spcAft>
              <a:buFont typeface="Arial" pitchFamily="34" charset="0"/>
              <a:buNone/>
            </a:pPr>
            <a:r>
              <a:rPr lang="en-US" altLang="zh-CN" sz="800" i="1">
                <a:solidFill>
                  <a:srgbClr val="4B4B4B"/>
                </a:solidFill>
              </a:rPr>
              <a:t>Source: IHS AMFT 4Q16, Team Analysis</a:t>
            </a:r>
            <a:endParaRPr lang="en-US" altLang="zh-CN" sz="700" i="1">
              <a:solidFill>
                <a:srgbClr val="4B4B4B"/>
              </a:solidFill>
            </a:endParaRPr>
          </a:p>
        </p:txBody>
      </p:sp>
      <p:sp>
        <p:nvSpPr>
          <p:cNvPr id="134152" name="TextBox 4"/>
          <p:cNvSpPr txBox="1">
            <a:spLocks noChangeArrowheads="1"/>
          </p:cNvSpPr>
          <p:nvPr/>
        </p:nvSpPr>
        <p:spPr bwMode="auto">
          <a:xfrm>
            <a:off x="-1447800" y="-503238"/>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6pPr>
            <a:lvl7pPr marL="29718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7pPr>
            <a:lvl8pPr marL="34290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8pPr>
            <a:lvl9pPr marL="38862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9pPr>
          </a:lstStyle>
          <a:p>
            <a:pPr eaLnBrk="1" fontAlgn="base" hangingPunct="1">
              <a:lnSpc>
                <a:spcPct val="90000"/>
              </a:lnSpc>
              <a:spcBef>
                <a:spcPct val="0"/>
              </a:spcBef>
              <a:spcAft>
                <a:spcPct val="0"/>
              </a:spcAft>
              <a:buFont typeface="Arial" pitchFamily="34" charset="0"/>
              <a:buNone/>
            </a:pPr>
            <a:endParaRPr lang="en-US" altLang="en-US" sz="1600">
              <a:solidFill>
                <a:srgbClr val="4B4B4B"/>
              </a:solidFill>
            </a:endParaRPr>
          </a:p>
        </p:txBody>
      </p:sp>
      <p:sp>
        <p:nvSpPr>
          <p:cNvPr id="134157" name="TextBox 10"/>
          <p:cNvSpPr txBox="1">
            <a:spLocks noChangeArrowheads="1"/>
          </p:cNvSpPr>
          <p:nvPr/>
        </p:nvSpPr>
        <p:spPr bwMode="auto">
          <a:xfrm>
            <a:off x="1058863" y="1100138"/>
            <a:ext cx="4730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6pPr>
            <a:lvl7pPr marL="29718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7pPr>
            <a:lvl8pPr marL="34290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8pPr>
            <a:lvl9pPr marL="38862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9pPr>
          </a:lstStyle>
          <a:p>
            <a:pPr eaLnBrk="1" fontAlgn="base" hangingPunct="1">
              <a:lnSpc>
                <a:spcPct val="90000"/>
              </a:lnSpc>
              <a:spcBef>
                <a:spcPct val="0"/>
              </a:spcBef>
              <a:spcAft>
                <a:spcPct val="0"/>
              </a:spcAft>
              <a:buFont typeface="Arial" pitchFamily="34" charset="0"/>
              <a:buNone/>
            </a:pPr>
            <a:r>
              <a:rPr lang="en-US" altLang="en-US" sz="1000">
                <a:solidFill>
                  <a:srgbClr val="4B4B4B"/>
                </a:solidFill>
              </a:rPr>
              <a:t>$B</a:t>
            </a:r>
          </a:p>
        </p:txBody>
      </p:sp>
      <p:sp>
        <p:nvSpPr>
          <p:cNvPr id="134158" name="TextBox 24"/>
          <p:cNvSpPr txBox="1">
            <a:spLocks noChangeArrowheads="1"/>
          </p:cNvSpPr>
          <p:nvPr/>
        </p:nvSpPr>
        <p:spPr bwMode="auto">
          <a:xfrm>
            <a:off x="7613650" y="1130300"/>
            <a:ext cx="4730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6pPr>
            <a:lvl7pPr marL="29718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7pPr>
            <a:lvl8pPr marL="34290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8pPr>
            <a:lvl9pPr marL="3886200" indent="-228600" eaLnBrk="0" fontAlgn="base" hangingPunct="0">
              <a:lnSpc>
                <a:spcPct val="90000"/>
              </a:lnSpc>
              <a:spcBef>
                <a:spcPct val="0"/>
              </a:spcBef>
              <a:spcAft>
                <a:spcPct val="0"/>
              </a:spcAft>
              <a:buFont typeface="Arial" pitchFamily="34" charset="0"/>
              <a:defRPr b="1">
                <a:solidFill>
                  <a:schemeClr val="tx1"/>
                </a:solidFill>
                <a:latin typeface="Arial" pitchFamily="34" charset="0"/>
                <a:ea typeface="宋体" pitchFamily="2" charset="-122"/>
              </a:defRPr>
            </a:lvl9pPr>
          </a:lstStyle>
          <a:p>
            <a:pPr eaLnBrk="1" fontAlgn="base" hangingPunct="1">
              <a:lnSpc>
                <a:spcPct val="90000"/>
              </a:lnSpc>
              <a:spcBef>
                <a:spcPct val="0"/>
              </a:spcBef>
              <a:spcAft>
                <a:spcPct val="0"/>
              </a:spcAft>
              <a:buFont typeface="Arial" pitchFamily="34" charset="0"/>
              <a:buNone/>
            </a:pPr>
            <a:r>
              <a:rPr lang="en-US" altLang="en-US" sz="1000">
                <a:solidFill>
                  <a:srgbClr val="4B4B4B"/>
                </a:solidFill>
              </a:rPr>
              <a:t>%</a:t>
            </a:r>
          </a:p>
        </p:txBody>
      </p:sp>
      <p:cxnSp>
        <p:nvCxnSpPr>
          <p:cNvPr id="12" name="直接连接符 11"/>
          <p:cNvCxnSpPr/>
          <p:nvPr/>
        </p:nvCxnSpPr>
        <p:spPr bwMode="auto">
          <a:xfrm>
            <a:off x="146050" y="3627438"/>
            <a:ext cx="8813800" cy="0"/>
          </a:xfrm>
          <a:prstGeom prst="line">
            <a:avLst/>
          </a:prstGeom>
          <a:noFill/>
          <a:ln w="952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4160" name="Rectangle 2"/>
          <p:cNvSpPr>
            <a:spLocks noChangeArrowheads="1"/>
          </p:cNvSpPr>
          <p:nvPr/>
        </p:nvSpPr>
        <p:spPr bwMode="auto">
          <a:xfrm>
            <a:off x="395536" y="179388"/>
            <a:ext cx="8424936"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lnSpc>
                <a:spcPct val="90000"/>
              </a:lnSpc>
              <a:spcBef>
                <a:spcPct val="0"/>
              </a:spcBef>
              <a:spcAft>
                <a:spcPct val="0"/>
              </a:spcAft>
              <a:buFont typeface="Arial" pitchFamily="34" charset="0"/>
              <a:buNone/>
            </a:pPr>
            <a:r>
              <a:rPr lang="en-US" altLang="zh-CN" sz="2400" b="1" dirty="0">
                <a:solidFill>
                  <a:srgbClr val="003399"/>
                </a:solidFill>
                <a:latin typeface="Times New Roman" panose="02020603050405020304" pitchFamily="18" charset="0"/>
                <a:ea typeface="宋体" pitchFamily="2" charset="-122"/>
                <a:cs typeface="Times New Roman" panose="02020603050405020304" pitchFamily="18" charset="0"/>
              </a:rPr>
              <a:t>China is No.1 in the Worldwide Semiconductor Market</a:t>
            </a:r>
          </a:p>
        </p:txBody>
      </p:sp>
      <p:pic>
        <p:nvPicPr>
          <p:cNvPr id="1055"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343" y="3861048"/>
            <a:ext cx="8071188" cy="2304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9630850"/>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4_自定义设计方案">
  <a:themeElements>
    <a:clrScheme name="4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itchFamily="34" charset="0"/>
          <a:buNone/>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itchFamily="34" charset="0"/>
          <a:buNone/>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txDef>
      <a:spPr bwMode="auto">
        <a:solidFill>
          <a:srgbClr val="9BEEFF"/>
        </a:solidFill>
        <a:ln w="9525">
          <a:noFill/>
          <a:miter lim="800000"/>
        </a:ln>
      </a:spPr>
      <a:bodyPr wrap="square" anchor="ctr">
        <a:spAutoFit/>
      </a:bodyPr>
      <a:lstStyle>
        <a:defPPr algn="l" eaLnBrk="1" hangingPunct="1">
          <a:spcBef>
            <a:spcPct val="35000"/>
          </a:spcBef>
          <a:defRPr sz="1400" b="0">
            <a:solidFill>
              <a:srgbClr val="000000"/>
            </a:solidFill>
            <a:cs typeface="Arial" pitchFamily="34" charset="0"/>
          </a:defRPr>
        </a:defPPr>
      </a:lstStyle>
    </a:txDef>
  </a:objectDefaults>
  <a:extraClrSchemeLst>
    <a:extraClrScheme>
      <a:clrScheme name="4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SMIC Template">
  <a:themeElements>
    <a:clrScheme name="">
      <a:dk1>
        <a:srgbClr val="4B4B4B"/>
      </a:dk1>
      <a:lt1>
        <a:srgbClr val="FFFFFF"/>
      </a:lt1>
      <a:dk2>
        <a:srgbClr val="061E3C"/>
      </a:dk2>
      <a:lt2>
        <a:srgbClr val="DCDCDC"/>
      </a:lt2>
      <a:accent1>
        <a:srgbClr val="003399"/>
      </a:accent1>
      <a:accent2>
        <a:srgbClr val="4599C3"/>
      </a:accent2>
      <a:accent3>
        <a:srgbClr val="FFFFFF"/>
      </a:accent3>
      <a:accent4>
        <a:srgbClr val="3F3F3F"/>
      </a:accent4>
      <a:accent5>
        <a:srgbClr val="AAADCA"/>
      </a:accent5>
      <a:accent6>
        <a:srgbClr val="3E8AB0"/>
      </a:accent6>
      <a:hlink>
        <a:srgbClr val="4599C3"/>
      </a:hlink>
      <a:folHlink>
        <a:srgbClr val="8C8C8C"/>
      </a:folHlink>
    </a:clrScheme>
    <a:fontScheme name="SMIC Template">
      <a:majorFont>
        <a:latin typeface="Arial"/>
        <a:ea typeface="宋体"/>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itchFamily="34" charset="0"/>
          <a:buNone/>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itchFamily="34" charset="0"/>
          <a:buNone/>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SMIC Template 1">
        <a:dk1>
          <a:srgbClr val="4B4B4B"/>
        </a:dk1>
        <a:lt1>
          <a:srgbClr val="FFFFFF"/>
        </a:lt1>
        <a:dk2>
          <a:srgbClr val="061E3C"/>
        </a:dk2>
        <a:lt2>
          <a:srgbClr val="DCDCDC"/>
        </a:lt2>
        <a:accent1>
          <a:srgbClr val="4599C3"/>
        </a:accent1>
        <a:accent2>
          <a:srgbClr val="DCDCDC"/>
        </a:accent2>
        <a:accent3>
          <a:srgbClr val="FFFFFF"/>
        </a:accent3>
        <a:accent4>
          <a:srgbClr val="3F3F3F"/>
        </a:accent4>
        <a:accent5>
          <a:srgbClr val="B0CADE"/>
        </a:accent5>
        <a:accent6>
          <a:srgbClr val="C7C7C7"/>
        </a:accent6>
        <a:hlink>
          <a:srgbClr val="4599C3"/>
        </a:hlink>
        <a:folHlink>
          <a:srgbClr val="8C8C8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_SMIC Template">
  <a:themeElements>
    <a:clrScheme name="">
      <a:dk1>
        <a:srgbClr val="4B4B4B"/>
      </a:dk1>
      <a:lt1>
        <a:srgbClr val="FFFFFF"/>
      </a:lt1>
      <a:dk2>
        <a:srgbClr val="061E3C"/>
      </a:dk2>
      <a:lt2>
        <a:srgbClr val="DCDCDC"/>
      </a:lt2>
      <a:accent1>
        <a:srgbClr val="003399"/>
      </a:accent1>
      <a:accent2>
        <a:srgbClr val="4599C3"/>
      </a:accent2>
      <a:accent3>
        <a:srgbClr val="FFFFFF"/>
      </a:accent3>
      <a:accent4>
        <a:srgbClr val="3F3F3F"/>
      </a:accent4>
      <a:accent5>
        <a:srgbClr val="AAADCA"/>
      </a:accent5>
      <a:accent6>
        <a:srgbClr val="3E8AB0"/>
      </a:accent6>
      <a:hlink>
        <a:srgbClr val="4599C3"/>
      </a:hlink>
      <a:folHlink>
        <a:srgbClr val="8C8C8C"/>
      </a:folHlink>
    </a:clrScheme>
    <a:fontScheme name="SMIC Template">
      <a:majorFont>
        <a:latin typeface="Arial"/>
        <a:ea typeface="宋体"/>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SMIC Template 1">
        <a:dk1>
          <a:srgbClr val="4B4B4B"/>
        </a:dk1>
        <a:lt1>
          <a:srgbClr val="FFFFFF"/>
        </a:lt1>
        <a:dk2>
          <a:srgbClr val="061E3C"/>
        </a:dk2>
        <a:lt2>
          <a:srgbClr val="DCDCDC"/>
        </a:lt2>
        <a:accent1>
          <a:srgbClr val="4599C3"/>
        </a:accent1>
        <a:accent2>
          <a:srgbClr val="DCDCDC"/>
        </a:accent2>
        <a:accent3>
          <a:srgbClr val="FFFFFF"/>
        </a:accent3>
        <a:accent4>
          <a:srgbClr val="3F3F3F"/>
        </a:accent4>
        <a:accent5>
          <a:srgbClr val="B0CADE"/>
        </a:accent5>
        <a:accent6>
          <a:srgbClr val="C7C7C7"/>
        </a:accent6>
        <a:hlink>
          <a:srgbClr val="4599C3"/>
        </a:hlink>
        <a:folHlink>
          <a:srgbClr val="8C8C8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MIC Template">
  <a:themeElements>
    <a:clrScheme name="">
      <a:dk1>
        <a:srgbClr val="4B4B4B"/>
      </a:dk1>
      <a:lt1>
        <a:srgbClr val="FFFFFF"/>
      </a:lt1>
      <a:dk2>
        <a:srgbClr val="061E3C"/>
      </a:dk2>
      <a:lt2>
        <a:srgbClr val="DCDCDC"/>
      </a:lt2>
      <a:accent1>
        <a:srgbClr val="003399"/>
      </a:accent1>
      <a:accent2>
        <a:srgbClr val="4599C3"/>
      </a:accent2>
      <a:accent3>
        <a:srgbClr val="FFFFFF"/>
      </a:accent3>
      <a:accent4>
        <a:srgbClr val="3F3F3F"/>
      </a:accent4>
      <a:accent5>
        <a:srgbClr val="AAADCA"/>
      </a:accent5>
      <a:accent6>
        <a:srgbClr val="3E8AB0"/>
      </a:accent6>
      <a:hlink>
        <a:srgbClr val="4599C3"/>
      </a:hlink>
      <a:folHlink>
        <a:srgbClr val="8C8C8C"/>
      </a:folHlink>
    </a:clrScheme>
    <a:fontScheme name="SMIC Template">
      <a:majorFont>
        <a:latin typeface="Arial"/>
        <a:ea typeface="宋体"/>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itchFamily="34" charset="0"/>
          <a:buNone/>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itchFamily="34" charset="0"/>
          <a:buNone/>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SMIC Template 1">
        <a:dk1>
          <a:srgbClr val="4B4B4B"/>
        </a:dk1>
        <a:lt1>
          <a:srgbClr val="FFFFFF"/>
        </a:lt1>
        <a:dk2>
          <a:srgbClr val="061E3C"/>
        </a:dk2>
        <a:lt2>
          <a:srgbClr val="DCDCDC"/>
        </a:lt2>
        <a:accent1>
          <a:srgbClr val="4599C3"/>
        </a:accent1>
        <a:accent2>
          <a:srgbClr val="DCDCDC"/>
        </a:accent2>
        <a:accent3>
          <a:srgbClr val="FFFFFF"/>
        </a:accent3>
        <a:accent4>
          <a:srgbClr val="3F3F3F"/>
        </a:accent4>
        <a:accent5>
          <a:srgbClr val="B0CADE"/>
        </a:accent5>
        <a:accent6>
          <a:srgbClr val="C7C7C7"/>
        </a:accent6>
        <a:hlink>
          <a:srgbClr val="4599C3"/>
        </a:hlink>
        <a:folHlink>
          <a:srgbClr val="8C8C8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9_SMIC Template">
  <a:themeElements>
    <a:clrScheme name="">
      <a:dk1>
        <a:srgbClr val="4B4B4B"/>
      </a:dk1>
      <a:lt1>
        <a:srgbClr val="FFFFFF"/>
      </a:lt1>
      <a:dk2>
        <a:srgbClr val="061E3C"/>
      </a:dk2>
      <a:lt2>
        <a:srgbClr val="DCDCDC"/>
      </a:lt2>
      <a:accent1>
        <a:srgbClr val="003399"/>
      </a:accent1>
      <a:accent2>
        <a:srgbClr val="4599C3"/>
      </a:accent2>
      <a:accent3>
        <a:srgbClr val="FFFFFF"/>
      </a:accent3>
      <a:accent4>
        <a:srgbClr val="3F3F3F"/>
      </a:accent4>
      <a:accent5>
        <a:srgbClr val="AAADCA"/>
      </a:accent5>
      <a:accent6>
        <a:srgbClr val="3E8AB0"/>
      </a:accent6>
      <a:hlink>
        <a:srgbClr val="4599C3"/>
      </a:hlink>
      <a:folHlink>
        <a:srgbClr val="8C8C8C"/>
      </a:folHlink>
    </a:clrScheme>
    <a:fontScheme name="SMIC Template">
      <a:majorFont>
        <a:latin typeface="Arial"/>
        <a:ea typeface="宋体"/>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SMIC Template 1">
        <a:dk1>
          <a:srgbClr val="4B4B4B"/>
        </a:dk1>
        <a:lt1>
          <a:srgbClr val="FFFFFF"/>
        </a:lt1>
        <a:dk2>
          <a:srgbClr val="061E3C"/>
        </a:dk2>
        <a:lt2>
          <a:srgbClr val="DCDCDC"/>
        </a:lt2>
        <a:accent1>
          <a:srgbClr val="4599C3"/>
        </a:accent1>
        <a:accent2>
          <a:srgbClr val="DCDCDC"/>
        </a:accent2>
        <a:accent3>
          <a:srgbClr val="FFFFFF"/>
        </a:accent3>
        <a:accent4>
          <a:srgbClr val="3F3F3F"/>
        </a:accent4>
        <a:accent5>
          <a:srgbClr val="B0CADE"/>
        </a:accent5>
        <a:accent6>
          <a:srgbClr val="C7C7C7"/>
        </a:accent6>
        <a:hlink>
          <a:srgbClr val="4599C3"/>
        </a:hlink>
        <a:folHlink>
          <a:srgbClr val="8C8C8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7_SMIC Template">
  <a:themeElements>
    <a:clrScheme name="">
      <a:dk1>
        <a:srgbClr val="4B4B4B"/>
      </a:dk1>
      <a:lt1>
        <a:srgbClr val="FFFFFF"/>
      </a:lt1>
      <a:dk2>
        <a:srgbClr val="061E3C"/>
      </a:dk2>
      <a:lt2>
        <a:srgbClr val="DCDCDC"/>
      </a:lt2>
      <a:accent1>
        <a:srgbClr val="003399"/>
      </a:accent1>
      <a:accent2>
        <a:srgbClr val="4599C3"/>
      </a:accent2>
      <a:accent3>
        <a:srgbClr val="FFFFFF"/>
      </a:accent3>
      <a:accent4>
        <a:srgbClr val="3F3F3F"/>
      </a:accent4>
      <a:accent5>
        <a:srgbClr val="AAADCA"/>
      </a:accent5>
      <a:accent6>
        <a:srgbClr val="3E8AB0"/>
      </a:accent6>
      <a:hlink>
        <a:srgbClr val="4599C3"/>
      </a:hlink>
      <a:folHlink>
        <a:srgbClr val="8C8C8C"/>
      </a:folHlink>
    </a:clrScheme>
    <a:fontScheme name="SMIC Template">
      <a:majorFont>
        <a:latin typeface="Arial"/>
        <a:ea typeface="宋体"/>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SMIC Template 1">
        <a:dk1>
          <a:srgbClr val="4B4B4B"/>
        </a:dk1>
        <a:lt1>
          <a:srgbClr val="FFFFFF"/>
        </a:lt1>
        <a:dk2>
          <a:srgbClr val="061E3C"/>
        </a:dk2>
        <a:lt2>
          <a:srgbClr val="DCDCDC"/>
        </a:lt2>
        <a:accent1>
          <a:srgbClr val="4599C3"/>
        </a:accent1>
        <a:accent2>
          <a:srgbClr val="DCDCDC"/>
        </a:accent2>
        <a:accent3>
          <a:srgbClr val="FFFFFF"/>
        </a:accent3>
        <a:accent4>
          <a:srgbClr val="3F3F3F"/>
        </a:accent4>
        <a:accent5>
          <a:srgbClr val="B0CADE"/>
        </a:accent5>
        <a:accent6>
          <a:srgbClr val="C7C7C7"/>
        </a:accent6>
        <a:hlink>
          <a:srgbClr val="4599C3"/>
        </a:hlink>
        <a:folHlink>
          <a:srgbClr val="8C8C8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3_SMIC Template">
  <a:themeElements>
    <a:clrScheme name="">
      <a:dk1>
        <a:srgbClr val="4B4B4B"/>
      </a:dk1>
      <a:lt1>
        <a:srgbClr val="FFFFFF"/>
      </a:lt1>
      <a:dk2>
        <a:srgbClr val="061E3C"/>
      </a:dk2>
      <a:lt2>
        <a:srgbClr val="DCDCDC"/>
      </a:lt2>
      <a:accent1>
        <a:srgbClr val="003399"/>
      </a:accent1>
      <a:accent2>
        <a:srgbClr val="4599C3"/>
      </a:accent2>
      <a:accent3>
        <a:srgbClr val="FFFFFF"/>
      </a:accent3>
      <a:accent4>
        <a:srgbClr val="3F3F3F"/>
      </a:accent4>
      <a:accent5>
        <a:srgbClr val="AAADCA"/>
      </a:accent5>
      <a:accent6>
        <a:srgbClr val="3E8AB0"/>
      </a:accent6>
      <a:hlink>
        <a:srgbClr val="4599C3"/>
      </a:hlink>
      <a:folHlink>
        <a:srgbClr val="8C8C8C"/>
      </a:folHlink>
    </a:clrScheme>
    <a:fontScheme name="SMIC Template">
      <a:majorFont>
        <a:latin typeface="Arial"/>
        <a:ea typeface="宋体"/>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SMIC Template 1">
        <a:dk1>
          <a:srgbClr val="4B4B4B"/>
        </a:dk1>
        <a:lt1>
          <a:srgbClr val="FFFFFF"/>
        </a:lt1>
        <a:dk2>
          <a:srgbClr val="061E3C"/>
        </a:dk2>
        <a:lt2>
          <a:srgbClr val="DCDCDC"/>
        </a:lt2>
        <a:accent1>
          <a:srgbClr val="4599C3"/>
        </a:accent1>
        <a:accent2>
          <a:srgbClr val="DCDCDC"/>
        </a:accent2>
        <a:accent3>
          <a:srgbClr val="FFFFFF"/>
        </a:accent3>
        <a:accent4>
          <a:srgbClr val="3F3F3F"/>
        </a:accent4>
        <a:accent5>
          <a:srgbClr val="B0CADE"/>
        </a:accent5>
        <a:accent6>
          <a:srgbClr val="C7C7C7"/>
        </a:accent6>
        <a:hlink>
          <a:srgbClr val="4599C3"/>
        </a:hlink>
        <a:folHlink>
          <a:srgbClr val="8C8C8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6_SMIC Template">
  <a:themeElements>
    <a:clrScheme name="">
      <a:dk1>
        <a:srgbClr val="4B4B4B"/>
      </a:dk1>
      <a:lt1>
        <a:srgbClr val="FFFFFF"/>
      </a:lt1>
      <a:dk2>
        <a:srgbClr val="061E3C"/>
      </a:dk2>
      <a:lt2>
        <a:srgbClr val="DCDCDC"/>
      </a:lt2>
      <a:accent1>
        <a:srgbClr val="003399"/>
      </a:accent1>
      <a:accent2>
        <a:srgbClr val="4599C3"/>
      </a:accent2>
      <a:accent3>
        <a:srgbClr val="FFFFFF"/>
      </a:accent3>
      <a:accent4>
        <a:srgbClr val="3F3F3F"/>
      </a:accent4>
      <a:accent5>
        <a:srgbClr val="AAADCA"/>
      </a:accent5>
      <a:accent6>
        <a:srgbClr val="3E8AB0"/>
      </a:accent6>
      <a:hlink>
        <a:srgbClr val="4599C3"/>
      </a:hlink>
      <a:folHlink>
        <a:srgbClr val="8C8C8C"/>
      </a:folHlink>
    </a:clrScheme>
    <a:fontScheme name="SMIC Template">
      <a:majorFont>
        <a:latin typeface="Arial"/>
        <a:ea typeface="宋体"/>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SMIC Template 1">
        <a:dk1>
          <a:srgbClr val="4B4B4B"/>
        </a:dk1>
        <a:lt1>
          <a:srgbClr val="FFFFFF"/>
        </a:lt1>
        <a:dk2>
          <a:srgbClr val="061E3C"/>
        </a:dk2>
        <a:lt2>
          <a:srgbClr val="DCDCDC"/>
        </a:lt2>
        <a:accent1>
          <a:srgbClr val="4599C3"/>
        </a:accent1>
        <a:accent2>
          <a:srgbClr val="DCDCDC"/>
        </a:accent2>
        <a:accent3>
          <a:srgbClr val="FFFFFF"/>
        </a:accent3>
        <a:accent4>
          <a:srgbClr val="3F3F3F"/>
        </a:accent4>
        <a:accent5>
          <a:srgbClr val="B0CADE"/>
        </a:accent5>
        <a:accent6>
          <a:srgbClr val="C7C7C7"/>
        </a:accent6>
        <a:hlink>
          <a:srgbClr val="4599C3"/>
        </a:hlink>
        <a:folHlink>
          <a:srgbClr val="8C8C8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0_SMIC Template">
  <a:themeElements>
    <a:clrScheme name="">
      <a:dk1>
        <a:srgbClr val="4B4B4B"/>
      </a:dk1>
      <a:lt1>
        <a:srgbClr val="FFFFFF"/>
      </a:lt1>
      <a:dk2>
        <a:srgbClr val="061E3C"/>
      </a:dk2>
      <a:lt2>
        <a:srgbClr val="DCDCDC"/>
      </a:lt2>
      <a:accent1>
        <a:srgbClr val="003399"/>
      </a:accent1>
      <a:accent2>
        <a:srgbClr val="4599C3"/>
      </a:accent2>
      <a:accent3>
        <a:srgbClr val="FFFFFF"/>
      </a:accent3>
      <a:accent4>
        <a:srgbClr val="3F3F3F"/>
      </a:accent4>
      <a:accent5>
        <a:srgbClr val="AAADCA"/>
      </a:accent5>
      <a:accent6>
        <a:srgbClr val="3E8AB0"/>
      </a:accent6>
      <a:hlink>
        <a:srgbClr val="4599C3"/>
      </a:hlink>
      <a:folHlink>
        <a:srgbClr val="8C8C8C"/>
      </a:folHlink>
    </a:clrScheme>
    <a:fontScheme name="SMIC Template">
      <a:majorFont>
        <a:latin typeface="Arial"/>
        <a:ea typeface="宋体"/>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SMIC Template 1">
        <a:dk1>
          <a:srgbClr val="4B4B4B"/>
        </a:dk1>
        <a:lt1>
          <a:srgbClr val="FFFFFF"/>
        </a:lt1>
        <a:dk2>
          <a:srgbClr val="061E3C"/>
        </a:dk2>
        <a:lt2>
          <a:srgbClr val="DCDCDC"/>
        </a:lt2>
        <a:accent1>
          <a:srgbClr val="4599C3"/>
        </a:accent1>
        <a:accent2>
          <a:srgbClr val="DCDCDC"/>
        </a:accent2>
        <a:accent3>
          <a:srgbClr val="FFFFFF"/>
        </a:accent3>
        <a:accent4>
          <a:srgbClr val="3F3F3F"/>
        </a:accent4>
        <a:accent5>
          <a:srgbClr val="B0CADE"/>
        </a:accent5>
        <a:accent6>
          <a:srgbClr val="C7C7C7"/>
        </a:accent6>
        <a:hlink>
          <a:srgbClr val="4599C3"/>
        </a:hlink>
        <a:folHlink>
          <a:srgbClr val="8C8C8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4_SMIC Template">
  <a:themeElements>
    <a:clrScheme name="">
      <a:dk1>
        <a:srgbClr val="4B4B4B"/>
      </a:dk1>
      <a:lt1>
        <a:srgbClr val="FFFFFF"/>
      </a:lt1>
      <a:dk2>
        <a:srgbClr val="061E3C"/>
      </a:dk2>
      <a:lt2>
        <a:srgbClr val="DCDCDC"/>
      </a:lt2>
      <a:accent1>
        <a:srgbClr val="003399"/>
      </a:accent1>
      <a:accent2>
        <a:srgbClr val="4599C3"/>
      </a:accent2>
      <a:accent3>
        <a:srgbClr val="FFFFFF"/>
      </a:accent3>
      <a:accent4>
        <a:srgbClr val="3F3F3F"/>
      </a:accent4>
      <a:accent5>
        <a:srgbClr val="AAADCA"/>
      </a:accent5>
      <a:accent6>
        <a:srgbClr val="3E8AB0"/>
      </a:accent6>
      <a:hlink>
        <a:srgbClr val="4599C3"/>
      </a:hlink>
      <a:folHlink>
        <a:srgbClr val="8C8C8C"/>
      </a:folHlink>
    </a:clrScheme>
    <a:fontScheme name="SMIC Template">
      <a:majorFont>
        <a:latin typeface="Arial"/>
        <a:ea typeface="宋体"/>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SMIC Template 1">
        <a:dk1>
          <a:srgbClr val="4B4B4B"/>
        </a:dk1>
        <a:lt1>
          <a:srgbClr val="FFFFFF"/>
        </a:lt1>
        <a:dk2>
          <a:srgbClr val="061E3C"/>
        </a:dk2>
        <a:lt2>
          <a:srgbClr val="DCDCDC"/>
        </a:lt2>
        <a:accent1>
          <a:srgbClr val="4599C3"/>
        </a:accent1>
        <a:accent2>
          <a:srgbClr val="DCDCDC"/>
        </a:accent2>
        <a:accent3>
          <a:srgbClr val="FFFFFF"/>
        </a:accent3>
        <a:accent4>
          <a:srgbClr val="3F3F3F"/>
        </a:accent4>
        <a:accent5>
          <a:srgbClr val="B0CADE"/>
        </a:accent5>
        <a:accent6>
          <a:srgbClr val="C7C7C7"/>
        </a:accent6>
        <a:hlink>
          <a:srgbClr val="4599C3"/>
        </a:hlink>
        <a:folHlink>
          <a:srgbClr val="8C8C8C"/>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4B4B4B"/>
    </a:dk1>
    <a:lt1>
      <a:srgbClr val="FFFFFF"/>
    </a:lt1>
    <a:dk2>
      <a:srgbClr val="061E3C"/>
    </a:dk2>
    <a:lt2>
      <a:srgbClr val="DCDCDC"/>
    </a:lt2>
    <a:accent1>
      <a:srgbClr val="003399"/>
    </a:accent1>
    <a:accent2>
      <a:srgbClr val="4599C3"/>
    </a:accent2>
    <a:accent3>
      <a:srgbClr val="FFFFFF"/>
    </a:accent3>
    <a:accent4>
      <a:srgbClr val="3F3F3F"/>
    </a:accent4>
    <a:accent5>
      <a:srgbClr val="AAADCA"/>
    </a:accent5>
    <a:accent6>
      <a:srgbClr val="3E8AB0"/>
    </a:accent6>
    <a:hlink>
      <a:srgbClr val="4599C3"/>
    </a:hlink>
    <a:folHlink>
      <a:srgbClr val="8C8C8C"/>
    </a:folHlink>
  </a:clrScheme>
  <a:fontScheme name="SMIC Template">
    <a:majorFont>
      <a:latin typeface="Arial"/>
      <a:ea typeface="宋体"/>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4B4B4B"/>
    </a:dk1>
    <a:lt1>
      <a:srgbClr val="FFFFFF"/>
    </a:lt1>
    <a:dk2>
      <a:srgbClr val="061E3C"/>
    </a:dk2>
    <a:lt2>
      <a:srgbClr val="DCDCDC"/>
    </a:lt2>
    <a:accent1>
      <a:srgbClr val="003399"/>
    </a:accent1>
    <a:accent2>
      <a:srgbClr val="4599C3"/>
    </a:accent2>
    <a:accent3>
      <a:srgbClr val="FFFFFF"/>
    </a:accent3>
    <a:accent4>
      <a:srgbClr val="3F3F3F"/>
    </a:accent4>
    <a:accent5>
      <a:srgbClr val="AAADCA"/>
    </a:accent5>
    <a:accent6>
      <a:srgbClr val="3E8AB0"/>
    </a:accent6>
    <a:hlink>
      <a:srgbClr val="4599C3"/>
    </a:hlink>
    <a:folHlink>
      <a:srgbClr val="8C8C8C"/>
    </a:folHlink>
  </a:clrScheme>
  <a:fontScheme name="SMIC Template">
    <a:majorFont>
      <a:latin typeface="Arial"/>
      <a:ea typeface="宋体"/>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
    <a:dk1>
      <a:srgbClr val="4B4B4B"/>
    </a:dk1>
    <a:lt1>
      <a:srgbClr val="FFFFFF"/>
    </a:lt1>
    <a:dk2>
      <a:srgbClr val="061E3C"/>
    </a:dk2>
    <a:lt2>
      <a:srgbClr val="DCDCDC"/>
    </a:lt2>
    <a:accent1>
      <a:srgbClr val="003399"/>
    </a:accent1>
    <a:accent2>
      <a:srgbClr val="4599C3"/>
    </a:accent2>
    <a:accent3>
      <a:srgbClr val="FFFFFF"/>
    </a:accent3>
    <a:accent4>
      <a:srgbClr val="3F3F3F"/>
    </a:accent4>
    <a:accent5>
      <a:srgbClr val="AAADCA"/>
    </a:accent5>
    <a:accent6>
      <a:srgbClr val="3E8AB0"/>
    </a:accent6>
    <a:hlink>
      <a:srgbClr val="4599C3"/>
    </a:hlink>
    <a:folHlink>
      <a:srgbClr val="8C8C8C"/>
    </a:folHlink>
  </a:clrScheme>
  <a:fontScheme name="SMIC Template">
    <a:majorFont>
      <a:latin typeface="Arial"/>
      <a:ea typeface="宋体"/>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1860</TotalTime>
  <Words>2276</Words>
  <Application>Microsoft Office PowerPoint</Application>
  <PresentationFormat>全屏显示(4:3)</PresentationFormat>
  <Paragraphs>326</Paragraphs>
  <Slides>36</Slides>
  <Notes>8</Notes>
  <HiddenSlides>0</HiddenSlides>
  <MMClips>0</MMClips>
  <ScaleCrop>false</ScaleCrop>
  <HeadingPairs>
    <vt:vector size="6" baseType="variant">
      <vt:variant>
        <vt:lpstr>主题</vt:lpstr>
      </vt:variant>
      <vt:variant>
        <vt:i4>10</vt:i4>
      </vt:variant>
      <vt:variant>
        <vt:lpstr>嵌入 OLE 服务器</vt:lpstr>
      </vt:variant>
      <vt:variant>
        <vt:i4>1</vt:i4>
      </vt:variant>
      <vt:variant>
        <vt:lpstr>幻灯片标题</vt:lpstr>
      </vt:variant>
      <vt:variant>
        <vt:i4>36</vt:i4>
      </vt:variant>
    </vt:vector>
  </HeadingPairs>
  <TitlesOfParts>
    <vt:vector size="47" baseType="lpstr">
      <vt:lpstr>4_自定义设计方案</vt:lpstr>
      <vt:lpstr>14_SMIC Template</vt:lpstr>
      <vt:lpstr>SMIC Template</vt:lpstr>
      <vt:lpstr>49_SMIC Template</vt:lpstr>
      <vt:lpstr>17_SMIC Template</vt:lpstr>
      <vt:lpstr>13_SMIC Template</vt:lpstr>
      <vt:lpstr>36_SMIC Template</vt:lpstr>
      <vt:lpstr>30_SMIC Template</vt:lpstr>
      <vt:lpstr>24_SMIC Template</vt:lpstr>
      <vt:lpstr>7_SMIC Template</vt:lpstr>
      <vt:lpstr>Microsoft Excel 图表</vt:lpstr>
      <vt:lpstr>PowerPoint 演示文稿</vt:lpstr>
      <vt:lpstr>SMIC-IMEC collaboration </vt:lpstr>
      <vt:lpstr>SMIC-IMEC DEVELOPMENT MODEL</vt:lpstr>
      <vt:lpstr>14nm JDP status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smic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E031377</dc:creator>
  <cp:lastModifiedBy>E038071</cp:lastModifiedBy>
  <cp:revision>68</cp:revision>
  <dcterms:created xsi:type="dcterms:W3CDTF">2017-03-14T01:41:50Z</dcterms:created>
  <dcterms:modified xsi:type="dcterms:W3CDTF">2017-03-21T06:30:17Z</dcterms:modified>
</cp:coreProperties>
</file>