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57" r:id="rId4"/>
    <p:sldId id="258" r:id="rId5"/>
    <p:sldId id="338" r:id="rId6"/>
    <p:sldId id="296" r:id="rId7"/>
    <p:sldId id="320" r:id="rId8"/>
    <p:sldId id="326" r:id="rId9"/>
    <p:sldId id="285" r:id="rId10"/>
    <p:sldId id="339" r:id="rId11"/>
    <p:sldId id="334" r:id="rId12"/>
    <p:sldId id="335" r:id="rId13"/>
    <p:sldId id="336" r:id="rId14"/>
    <p:sldId id="308" r:id="rId15"/>
    <p:sldId id="279" r:id="rId16"/>
    <p:sldId id="280" r:id="rId17"/>
    <p:sldId id="291"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p:cViewPr varScale="1">
        <p:scale>
          <a:sx n="67" d="100"/>
          <a:sy n="67" d="100"/>
        </p:scale>
        <p:origin x="-102" y="-8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D93AD-A4AF-4482-8E5F-C4AAAFD35813}"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zh-CN" altLang="en-US"/>
        </a:p>
      </dgm:t>
    </dgm:pt>
    <dgm:pt modelId="{AFD2AE07-8001-4098-B9F0-8AC321CF5958}">
      <dgm:prSet/>
      <dgm:spPr>
        <a:xfrm>
          <a:off x="4232016" y="2371"/>
          <a:ext cx="1116350" cy="558175"/>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National Agriculture Research System</a:t>
          </a:r>
          <a:endParaRPr lang="zh-CN" altLang="en-US" dirty="0">
            <a:solidFill>
              <a:sysClr val="window" lastClr="FFFFFF"/>
            </a:solidFill>
            <a:latin typeface="Calibri"/>
            <a:ea typeface="宋体"/>
            <a:cs typeface="+mn-cs"/>
          </a:endParaRPr>
        </a:p>
      </dgm:t>
    </dgm:pt>
    <dgm:pt modelId="{ED343267-E68A-4E86-9B93-4D2398FF1FA3}" type="parTrans" cxnId="{BE42EEF6-A687-4B41-9CCE-9971CE67008B}">
      <dgm:prSet/>
      <dgm:spPr/>
      <dgm:t>
        <a:bodyPr/>
        <a:lstStyle/>
        <a:p>
          <a:endParaRPr lang="zh-CN" altLang="en-US"/>
        </a:p>
      </dgm:t>
    </dgm:pt>
    <dgm:pt modelId="{0BB42F3B-C8A4-4A0F-B565-B4254A751F1F}" type="sibTrans" cxnId="{BE42EEF6-A687-4B41-9CCE-9971CE67008B}">
      <dgm:prSet/>
      <dgm:spPr/>
      <dgm:t>
        <a:bodyPr/>
        <a:lstStyle/>
        <a:p>
          <a:endParaRPr lang="zh-CN" altLang="en-US"/>
        </a:p>
      </dgm:t>
    </dgm:pt>
    <dgm:pt modelId="{170A3652-9AC4-412A-8A50-21BD557CD102}">
      <dgm:prSet/>
      <dgm:spPr>
        <a:xfrm>
          <a:off x="2205840"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NATIONAL</a:t>
          </a:r>
          <a:endParaRPr lang="zh-CN" altLang="en-US" dirty="0">
            <a:solidFill>
              <a:sysClr val="window" lastClr="FFFFFF"/>
            </a:solidFill>
            <a:latin typeface="Calibri"/>
            <a:ea typeface="宋体"/>
            <a:cs typeface="+mn-cs"/>
          </a:endParaRPr>
        </a:p>
      </dgm:t>
    </dgm:pt>
    <dgm:pt modelId="{8CA037C6-A88F-492D-8338-762A20A82612}" type="parTrans" cxnId="{A7EB8219-7BA8-4B2E-8094-46F3300FDDAE}">
      <dgm:prSet/>
      <dgm:spPr>
        <a:xfrm>
          <a:off x="2764015" y="560546"/>
          <a:ext cx="2026176"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C03C5DC9-7243-4260-996E-D5B776BC9C48}" type="sibTrans" cxnId="{A7EB8219-7BA8-4B2E-8094-46F3300FDDAE}">
      <dgm:prSet/>
      <dgm:spPr/>
      <dgm:t>
        <a:bodyPr/>
        <a:lstStyle/>
        <a:p>
          <a:endParaRPr lang="zh-CN" altLang="en-US"/>
        </a:p>
      </dgm:t>
    </dgm:pt>
    <dgm:pt modelId="{D4FAF6D2-7884-490F-A326-B47451065D9F}">
      <dgm:prSet/>
      <dgm:spPr>
        <a:xfrm>
          <a:off x="6258192"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PRIVATE</a:t>
          </a:r>
          <a:endParaRPr lang="zh-CN" altLang="en-US" dirty="0">
            <a:solidFill>
              <a:sysClr val="window" lastClr="FFFFFF"/>
            </a:solidFill>
            <a:latin typeface="Calibri"/>
            <a:ea typeface="宋体"/>
            <a:cs typeface="+mn-cs"/>
          </a:endParaRPr>
        </a:p>
      </dgm:t>
    </dgm:pt>
    <dgm:pt modelId="{9F3EDCE5-CA0C-4702-8E72-D68D7931F670}" type="parTrans" cxnId="{78D8B3C2-4503-4B43-938E-7B57733DAF7C}">
      <dgm:prSet/>
      <dgm:spPr>
        <a:xfrm>
          <a:off x="4790192" y="560546"/>
          <a:ext cx="2026176"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E2CC0883-20FF-4F65-9F99-60F64D4D59A1}" type="sibTrans" cxnId="{78D8B3C2-4503-4B43-938E-7B57733DAF7C}">
      <dgm:prSet/>
      <dgm:spPr/>
      <dgm:t>
        <a:bodyPr/>
        <a:lstStyle/>
        <a:p>
          <a:endParaRPr lang="zh-CN" altLang="en-US"/>
        </a:p>
      </dgm:t>
    </dgm:pt>
    <dgm:pt modelId="{8B5B8ADC-A038-4B65-BD24-C61082DD07E6}">
      <dgm:prSet/>
      <dgm:spPr>
        <a:xfrm>
          <a:off x="4907408"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PREFECTURE</a:t>
          </a:r>
          <a:endParaRPr lang="zh-CN" altLang="en-US" dirty="0">
            <a:solidFill>
              <a:sysClr val="window" lastClr="FFFFFF"/>
            </a:solidFill>
            <a:latin typeface="Calibri"/>
            <a:ea typeface="宋体"/>
            <a:cs typeface="+mn-cs"/>
          </a:endParaRPr>
        </a:p>
      </dgm:t>
    </dgm:pt>
    <dgm:pt modelId="{714A5972-E05C-457A-A146-9E0C92E18834}" type="parTrans" cxnId="{7D53D763-9816-4111-8EF1-7C63087D0D26}">
      <dgm:prSet/>
      <dgm:spPr>
        <a:xfrm>
          <a:off x="4790192" y="560546"/>
          <a:ext cx="675392"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8EDA3821-600B-436E-99B9-DA11EE4C0D8F}" type="sibTrans" cxnId="{7D53D763-9816-4111-8EF1-7C63087D0D26}">
      <dgm:prSet/>
      <dgm:spPr/>
      <dgm:t>
        <a:bodyPr/>
        <a:lstStyle/>
        <a:p>
          <a:endParaRPr lang="zh-CN" altLang="en-US"/>
        </a:p>
      </dgm:t>
    </dgm:pt>
    <dgm:pt modelId="{84D958A7-566F-4F89-9465-4CA4B3DA235A}">
      <dgm:prSet/>
      <dgm:spPr>
        <a:xfrm>
          <a:off x="855056" y="1587588"/>
          <a:ext cx="1116350" cy="55817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MOA</a:t>
          </a:r>
          <a:endParaRPr lang="zh-CN" altLang="en-US" dirty="0">
            <a:solidFill>
              <a:sysClr val="window" lastClr="FFFFFF"/>
            </a:solidFill>
            <a:latin typeface="Calibri"/>
            <a:ea typeface="宋体"/>
            <a:cs typeface="+mn-cs"/>
          </a:endParaRPr>
        </a:p>
      </dgm:t>
    </dgm:pt>
    <dgm:pt modelId="{35648ADF-F485-4B1F-AFE4-9AD4D18AA4E8}" type="parTrans" cxnId="{29A48C47-33D6-4E51-9BBD-0FAE91D73E58}">
      <dgm:prSet/>
      <dgm:spPr>
        <a:xfrm>
          <a:off x="1413231" y="1353155"/>
          <a:ext cx="1350784" cy="234433"/>
        </a:xfrm>
        <a:noFill/>
        <a:ln w="9525" cap="flat" cmpd="sng" algn="ctr">
          <a:solidFill>
            <a:srgbClr val="8064A2">
              <a:hueOff val="0"/>
              <a:satOff val="0"/>
              <a:lumOff val="0"/>
              <a:alphaOff val="0"/>
            </a:srgbClr>
          </a:solidFill>
          <a:prstDash val="solid"/>
        </a:ln>
        <a:effectLst/>
      </dgm:spPr>
      <dgm:t>
        <a:bodyPr/>
        <a:lstStyle/>
        <a:p>
          <a:endParaRPr lang="zh-CN" altLang="en-US"/>
        </a:p>
      </dgm:t>
    </dgm:pt>
    <dgm:pt modelId="{2DF4CCE3-3DD9-4235-B6F4-27DBE34717F3}" type="sibTrans" cxnId="{29A48C47-33D6-4E51-9BBD-0FAE91D73E58}">
      <dgm:prSet/>
      <dgm:spPr/>
      <dgm:t>
        <a:bodyPr/>
        <a:lstStyle/>
        <a:p>
          <a:endParaRPr lang="zh-CN" altLang="en-US"/>
        </a:p>
      </dgm:t>
    </dgm:pt>
    <dgm:pt modelId="{F33C070A-B211-41BE-89ED-6C54DD122D6D}">
      <dgm:prSet/>
      <dgm:spPr>
        <a:xfrm>
          <a:off x="2205840" y="1587588"/>
          <a:ext cx="1116350" cy="55817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CAS</a:t>
          </a:r>
          <a:endParaRPr lang="zh-CN" altLang="en-US" dirty="0">
            <a:solidFill>
              <a:sysClr val="window" lastClr="FFFFFF"/>
            </a:solidFill>
            <a:latin typeface="Calibri"/>
            <a:ea typeface="宋体"/>
            <a:cs typeface="+mn-cs"/>
          </a:endParaRPr>
        </a:p>
      </dgm:t>
    </dgm:pt>
    <dgm:pt modelId="{A2374BC5-C893-4D40-B2DD-083C8EDF0DC8}" type="parTrans" cxnId="{87005217-3740-4795-B1FF-8FCB6DD07584}">
      <dgm:prSet/>
      <dgm:spPr>
        <a:xfrm>
          <a:off x="2718295" y="1353155"/>
          <a:ext cx="91440" cy="234433"/>
        </a:xfrm>
        <a:noFill/>
        <a:ln w="9525" cap="flat" cmpd="sng" algn="ctr">
          <a:solidFill>
            <a:srgbClr val="8064A2">
              <a:hueOff val="0"/>
              <a:satOff val="0"/>
              <a:lumOff val="0"/>
              <a:alphaOff val="0"/>
            </a:srgbClr>
          </a:solidFill>
          <a:prstDash val="solid"/>
        </a:ln>
        <a:effectLst/>
      </dgm:spPr>
      <dgm:t>
        <a:bodyPr/>
        <a:lstStyle/>
        <a:p>
          <a:endParaRPr lang="zh-CN" altLang="en-US"/>
        </a:p>
      </dgm:t>
    </dgm:pt>
    <dgm:pt modelId="{DC365B48-231B-452D-83CF-E503DEA1F03A}" type="sibTrans" cxnId="{87005217-3740-4795-B1FF-8FCB6DD07584}">
      <dgm:prSet/>
      <dgm:spPr/>
      <dgm:t>
        <a:bodyPr/>
        <a:lstStyle/>
        <a:p>
          <a:endParaRPr lang="zh-CN" altLang="en-US"/>
        </a:p>
      </dgm:t>
    </dgm:pt>
    <dgm:pt modelId="{F540DC6C-97FA-4624-93FF-D81A952DF8DA}">
      <dgm:prSet/>
      <dgm:spPr>
        <a:xfrm>
          <a:off x="3556624" y="794980"/>
          <a:ext cx="1116350" cy="55817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b="1" dirty="0" smtClean="0">
              <a:solidFill>
                <a:sysClr val="window" lastClr="FFFFFF"/>
              </a:solidFill>
              <a:latin typeface="Calibri"/>
              <a:ea typeface="+mn-ea"/>
              <a:cs typeface="+mn-cs"/>
            </a:rPr>
            <a:t>PROVINCIAL</a:t>
          </a:r>
          <a:endParaRPr lang="zh-CN" altLang="en-US" dirty="0">
            <a:solidFill>
              <a:sysClr val="window" lastClr="FFFFFF"/>
            </a:solidFill>
            <a:latin typeface="Calibri"/>
            <a:ea typeface="宋体"/>
            <a:cs typeface="+mn-cs"/>
          </a:endParaRPr>
        </a:p>
      </dgm:t>
    </dgm:pt>
    <dgm:pt modelId="{A28B53DE-5F6C-49AE-86F3-9D08C6EA78A4}" type="parTrans" cxnId="{E054031F-C2C0-41F6-8613-C0D1A89C42BB}">
      <dgm:prSet/>
      <dgm:spPr>
        <a:xfrm>
          <a:off x="4114800" y="560546"/>
          <a:ext cx="675392" cy="234433"/>
        </a:xfrm>
        <a:noFill/>
        <a:ln w="9525" cap="flat" cmpd="sng" algn="ctr">
          <a:solidFill>
            <a:srgbClr val="9BBB59">
              <a:hueOff val="0"/>
              <a:satOff val="0"/>
              <a:lumOff val="0"/>
              <a:alphaOff val="0"/>
            </a:srgbClr>
          </a:solidFill>
          <a:prstDash val="solid"/>
        </a:ln>
        <a:effectLst/>
      </dgm:spPr>
      <dgm:t>
        <a:bodyPr/>
        <a:lstStyle/>
        <a:p>
          <a:endParaRPr lang="zh-CN" altLang="en-US"/>
        </a:p>
      </dgm:t>
    </dgm:pt>
    <dgm:pt modelId="{A13D3E95-97D5-4491-BD9A-EB2F38A942BD}" type="sibTrans" cxnId="{E054031F-C2C0-41F6-8613-C0D1A89C42BB}">
      <dgm:prSet/>
      <dgm:spPr/>
      <dgm:t>
        <a:bodyPr/>
        <a:lstStyle/>
        <a:p>
          <a:endParaRPr lang="zh-CN" altLang="en-US"/>
        </a:p>
      </dgm:t>
    </dgm:pt>
    <dgm:pt modelId="{20019644-4A58-46B2-9679-18FA3D3DE6E3}">
      <dgm:prSet/>
      <dgm:spPr>
        <a:xfrm>
          <a:off x="1134144" y="2380197"/>
          <a:ext cx="1116350" cy="558175"/>
        </a:xfrm>
        <a:gradFill rotWithShape="0">
          <a:gsLst>
            <a:gs pos="0">
              <a:srgbClr val="4F81BD">
                <a:lumMod val="50000"/>
              </a:srgbClr>
            </a:gs>
            <a:gs pos="50000">
              <a:srgbClr val="9CB86E"/>
            </a:gs>
            <a:gs pos="7000">
              <a:srgbClr val="156B13"/>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CAAS</a:t>
          </a:r>
          <a:endParaRPr lang="zh-CN" altLang="en-US" dirty="0">
            <a:solidFill>
              <a:sysClr val="window" lastClr="FFFFFF"/>
            </a:solidFill>
            <a:latin typeface="Calibri"/>
            <a:ea typeface="宋体"/>
            <a:cs typeface="+mn-cs"/>
          </a:endParaRPr>
        </a:p>
      </dgm:t>
    </dgm:pt>
    <dgm:pt modelId="{2F4EA1C1-00B8-48D5-8A47-578893294CD6}" type="parTrans" cxnId="{5794D262-52DF-4358-9248-AE20CF4CFD66}">
      <dgm:prSet/>
      <dgm:spPr>
        <a:xfrm>
          <a:off x="966691" y="2145764"/>
          <a:ext cx="167452" cy="513521"/>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FD0BFDEA-46C0-45F4-836A-0382E32FE0FD}" type="sibTrans" cxnId="{5794D262-52DF-4358-9248-AE20CF4CFD66}">
      <dgm:prSet/>
      <dgm:spPr/>
      <dgm:t>
        <a:bodyPr/>
        <a:lstStyle/>
        <a:p>
          <a:endParaRPr lang="zh-CN" altLang="en-US"/>
        </a:p>
      </dgm:t>
    </dgm:pt>
    <dgm:pt modelId="{7480E905-42D1-4339-9BC0-D4C23C562142}">
      <dgm:prSet/>
      <dgm:spPr>
        <a:xfrm>
          <a:off x="1134144" y="3172806"/>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CATAS</a:t>
          </a:r>
          <a:endParaRPr lang="en-US" altLang="zh-CN" dirty="0" smtClean="0">
            <a:solidFill>
              <a:sysClr val="window" lastClr="FFFFFF"/>
            </a:solidFill>
            <a:latin typeface="Calibri"/>
            <a:ea typeface="宋体"/>
            <a:cs typeface="+mn-cs"/>
          </a:endParaRPr>
        </a:p>
      </dgm:t>
    </dgm:pt>
    <dgm:pt modelId="{39A30EC0-7D95-4A16-866E-26705C7AC79E}" type="parTrans" cxnId="{35D88D5D-14A3-40FC-B3C5-61016BE4960C}">
      <dgm:prSet/>
      <dgm:spPr>
        <a:xfrm>
          <a:off x="966691" y="2145764"/>
          <a:ext cx="167452" cy="1306130"/>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DA759317-92FD-4FCB-937D-9BEE15BE4310}" type="sibTrans" cxnId="{35D88D5D-14A3-40FC-B3C5-61016BE4960C}">
      <dgm:prSet/>
      <dgm:spPr/>
      <dgm:t>
        <a:bodyPr/>
        <a:lstStyle/>
        <a:p>
          <a:endParaRPr lang="zh-CN" altLang="en-US"/>
        </a:p>
      </dgm:t>
    </dgm:pt>
    <dgm:pt modelId="{E94B3669-4F2E-4BB4-812E-88501625DD1E}">
      <dgm:prSet/>
      <dgm:spPr>
        <a:xfrm>
          <a:off x="1134144" y="3965415"/>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CAFS</a:t>
          </a:r>
          <a:endParaRPr lang="en-US" altLang="zh-CN" dirty="0" smtClean="0">
            <a:solidFill>
              <a:sysClr val="window" lastClr="FFFFFF"/>
            </a:solidFill>
            <a:latin typeface="Calibri"/>
            <a:ea typeface="宋体"/>
            <a:cs typeface="+mn-cs"/>
          </a:endParaRPr>
        </a:p>
      </dgm:t>
    </dgm:pt>
    <dgm:pt modelId="{6D79FEFF-11E0-446D-86C8-B5DD304C4317}" type="parTrans" cxnId="{87C838F1-FC52-44B8-99FC-5FA1CA475E15}">
      <dgm:prSet/>
      <dgm:spPr>
        <a:xfrm>
          <a:off x="966691" y="2145764"/>
          <a:ext cx="167452" cy="2098738"/>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73971AD5-6211-4672-B667-53F2DF0DB143}" type="sibTrans" cxnId="{87C838F1-FC52-44B8-99FC-5FA1CA475E15}">
      <dgm:prSet/>
      <dgm:spPr/>
      <dgm:t>
        <a:bodyPr/>
        <a:lstStyle/>
        <a:p>
          <a:endParaRPr lang="zh-CN" altLang="en-US"/>
        </a:p>
      </dgm:t>
    </dgm:pt>
    <dgm:pt modelId="{9602D99F-2BCA-4FB5-BBF4-68CB2C4E5159}">
      <dgm:prSet/>
      <dgm:spPr>
        <a:xfrm>
          <a:off x="3556624" y="1587588"/>
          <a:ext cx="1116350" cy="55817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MOE</a:t>
          </a:r>
          <a:endParaRPr lang="zh-CN" altLang="en-US" dirty="0">
            <a:solidFill>
              <a:sysClr val="window" lastClr="FFFFFF"/>
            </a:solidFill>
            <a:latin typeface="Calibri"/>
            <a:ea typeface="宋体"/>
            <a:cs typeface="+mn-cs"/>
          </a:endParaRPr>
        </a:p>
      </dgm:t>
    </dgm:pt>
    <dgm:pt modelId="{4EA3FB49-BC28-4C39-9982-481B8F660598}" type="parTrans" cxnId="{4896F1A4-E7CB-4F1F-94E9-DD9068851FBA}">
      <dgm:prSet/>
      <dgm:spPr>
        <a:xfrm>
          <a:off x="2764015" y="1353155"/>
          <a:ext cx="1350784" cy="234433"/>
        </a:xfrm>
        <a:noFill/>
        <a:ln w="9525" cap="flat" cmpd="sng" algn="ctr">
          <a:solidFill>
            <a:srgbClr val="8064A2">
              <a:hueOff val="0"/>
              <a:satOff val="0"/>
              <a:lumOff val="0"/>
              <a:alphaOff val="0"/>
            </a:srgbClr>
          </a:solidFill>
          <a:prstDash val="solid"/>
        </a:ln>
        <a:effectLst/>
      </dgm:spPr>
      <dgm:t>
        <a:bodyPr/>
        <a:lstStyle/>
        <a:p>
          <a:endParaRPr lang="zh-CN" altLang="en-US"/>
        </a:p>
      </dgm:t>
    </dgm:pt>
    <dgm:pt modelId="{EE9AD7FA-8560-4B84-BCE2-750DB0231A8F}" type="sibTrans" cxnId="{4896F1A4-E7CB-4F1F-94E9-DD9068851FBA}">
      <dgm:prSet/>
      <dgm:spPr/>
      <dgm:t>
        <a:bodyPr/>
        <a:lstStyle/>
        <a:p>
          <a:endParaRPr lang="zh-CN" altLang="en-US"/>
        </a:p>
      </dgm:t>
    </dgm:pt>
    <dgm:pt modelId="{56D41AA9-D1CB-41CD-9081-B8EAABFB3EEB}">
      <dgm:prSet/>
      <dgm:spPr>
        <a:xfrm>
          <a:off x="2484928" y="2380197"/>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zh-CN" altLang="en-US"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Agro </a:t>
          </a:r>
          <a:r>
            <a:rPr lang="en-US" altLang="zh-CN" dirty="0" smtClean="0">
              <a:solidFill>
                <a:sysClr val="window" lastClr="FFFFFF"/>
              </a:solidFill>
              <a:latin typeface="Calibri"/>
              <a:ea typeface="宋体"/>
              <a:cs typeface="+mn-cs"/>
            </a:rPr>
            <a:t>Research Institute</a:t>
          </a:r>
          <a:endParaRPr lang="zh-CN" altLang="en-US" dirty="0">
            <a:solidFill>
              <a:sysClr val="window" lastClr="FFFFFF"/>
            </a:solidFill>
            <a:latin typeface="Calibri"/>
            <a:ea typeface="宋体"/>
            <a:cs typeface="+mn-cs"/>
          </a:endParaRPr>
        </a:p>
      </dgm:t>
    </dgm:pt>
    <dgm:pt modelId="{F54F9B54-C596-4361-B480-8ADC9A701A33}" type="parTrans" cxnId="{A568BCC8-360A-493C-8D5C-8BEC077F9431}">
      <dgm:prSet/>
      <dgm:spPr>
        <a:xfrm>
          <a:off x="2317475" y="2145764"/>
          <a:ext cx="167452" cy="513521"/>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BDD64B97-7482-4A5F-8A13-6FB3C4009F15}" type="sibTrans" cxnId="{A568BCC8-360A-493C-8D5C-8BEC077F9431}">
      <dgm:prSet/>
      <dgm:spPr/>
      <dgm:t>
        <a:bodyPr/>
        <a:lstStyle/>
        <a:p>
          <a:endParaRPr lang="zh-CN" altLang="en-US"/>
        </a:p>
      </dgm:t>
    </dgm:pt>
    <dgm:pt modelId="{E773FCB5-4FA9-41C2-AE9F-6DC74754B3E3}">
      <dgm:prSet/>
      <dgm:spPr>
        <a:xfrm>
          <a:off x="2484928" y="3965415"/>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a:t>
          </a:r>
          <a:endParaRPr lang="zh-CN" altLang="en-US" dirty="0">
            <a:solidFill>
              <a:sysClr val="window" lastClr="FFFFFF"/>
            </a:solidFill>
            <a:latin typeface="Calibri"/>
            <a:ea typeface="宋体"/>
            <a:cs typeface="+mn-cs"/>
          </a:endParaRPr>
        </a:p>
      </dgm:t>
    </dgm:pt>
    <dgm:pt modelId="{8D96E84E-535B-4EA6-A1C0-4E6475FBEEFE}" type="parTrans" cxnId="{686AFA40-6B66-4457-92DE-D8F7F1E6FC3F}">
      <dgm:prSet/>
      <dgm:spPr>
        <a:xfrm>
          <a:off x="2317475" y="2145764"/>
          <a:ext cx="167452" cy="2098738"/>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18D98E20-5433-48DE-8563-9AA178E8B6CF}" type="sibTrans" cxnId="{686AFA40-6B66-4457-92DE-D8F7F1E6FC3F}">
      <dgm:prSet/>
      <dgm:spPr/>
      <dgm:t>
        <a:bodyPr/>
        <a:lstStyle/>
        <a:p>
          <a:endParaRPr lang="zh-CN" altLang="en-US"/>
        </a:p>
      </dgm:t>
    </dgm:pt>
    <dgm:pt modelId="{71AB8454-DC76-4EF2-A2B6-E164D43177D1}">
      <dgm:prSet/>
      <dgm:spPr>
        <a:xfrm>
          <a:off x="3835712" y="2380197"/>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err="1" smtClean="0">
              <a:solidFill>
                <a:sysClr val="window" lastClr="FFFFFF"/>
              </a:solidFill>
              <a:latin typeface="Calibri"/>
              <a:ea typeface="宋体"/>
              <a:cs typeface="+mn-cs"/>
            </a:rPr>
            <a:t>Agri</a:t>
          </a:r>
          <a:r>
            <a:rPr lang="en-US" altLang="zh-CN" dirty="0" smtClean="0">
              <a:solidFill>
                <a:sysClr val="window" lastClr="FFFFFF"/>
              </a:solidFill>
              <a:latin typeface="Calibri"/>
              <a:ea typeface="宋体"/>
              <a:cs typeface="+mn-cs"/>
            </a:rPr>
            <a:t> </a:t>
          </a:r>
          <a:r>
            <a:rPr lang="en-US" altLang="zh-CN" dirty="0" smtClean="0">
              <a:solidFill>
                <a:sysClr val="window" lastClr="FFFFFF"/>
              </a:solidFill>
              <a:latin typeface="Calibri"/>
              <a:ea typeface="宋体"/>
              <a:cs typeface="+mn-cs"/>
            </a:rPr>
            <a:t>University</a:t>
          </a:r>
          <a:endParaRPr lang="zh-CN" altLang="en-US" dirty="0">
            <a:solidFill>
              <a:sysClr val="window" lastClr="FFFFFF"/>
            </a:solidFill>
            <a:latin typeface="Calibri"/>
            <a:ea typeface="宋体"/>
            <a:cs typeface="+mn-cs"/>
          </a:endParaRPr>
        </a:p>
      </dgm:t>
    </dgm:pt>
    <dgm:pt modelId="{7E1EE229-E140-4E81-B182-47E0EF8AE7CD}" type="parTrans" cxnId="{B11905DD-CBC6-4EA1-8AC0-DD05683172C1}">
      <dgm:prSet/>
      <dgm:spPr>
        <a:xfrm>
          <a:off x="3668259" y="2145764"/>
          <a:ext cx="167452" cy="513521"/>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F76181B3-8D92-4894-972D-7092309D1489}" type="sibTrans" cxnId="{B11905DD-CBC6-4EA1-8AC0-DD05683172C1}">
      <dgm:prSet/>
      <dgm:spPr/>
      <dgm:t>
        <a:bodyPr/>
        <a:lstStyle/>
        <a:p>
          <a:endParaRPr lang="zh-CN" altLang="en-US"/>
        </a:p>
      </dgm:t>
    </dgm:pt>
    <dgm:pt modelId="{7CAE900D-12E0-410C-B81E-6B542269E50C}">
      <dgm:prSet/>
      <dgm:spPr>
        <a:xfrm>
          <a:off x="3835712" y="3172806"/>
          <a:ext cx="1116350" cy="55817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rtl="0"/>
          <a:r>
            <a:rPr lang="en-US" altLang="zh-CN" dirty="0" smtClean="0">
              <a:solidFill>
                <a:sysClr val="window" lastClr="FFFFFF"/>
              </a:solidFill>
              <a:latin typeface="Calibri"/>
              <a:ea typeface="宋体"/>
              <a:cs typeface="+mn-cs"/>
            </a:rPr>
            <a:t>...</a:t>
          </a:r>
          <a:endParaRPr lang="zh-CN" altLang="en-US" dirty="0">
            <a:solidFill>
              <a:sysClr val="window" lastClr="FFFFFF"/>
            </a:solidFill>
            <a:latin typeface="Calibri"/>
            <a:ea typeface="宋体"/>
            <a:cs typeface="+mn-cs"/>
          </a:endParaRPr>
        </a:p>
      </dgm:t>
    </dgm:pt>
    <dgm:pt modelId="{9506550E-5183-4951-8071-70C9032E9978}" type="parTrans" cxnId="{ED92E2EB-FBBA-417D-BD0F-386579FC52D4}">
      <dgm:prSet/>
      <dgm:spPr>
        <a:xfrm>
          <a:off x="3668259" y="2145764"/>
          <a:ext cx="167452" cy="1306130"/>
        </a:xfrm>
        <a:noFill/>
        <a:ln w="9525" cap="flat" cmpd="sng" algn="ctr">
          <a:solidFill>
            <a:srgbClr val="4BACC6">
              <a:hueOff val="0"/>
              <a:satOff val="0"/>
              <a:lumOff val="0"/>
              <a:alphaOff val="0"/>
            </a:srgbClr>
          </a:solidFill>
          <a:prstDash val="solid"/>
        </a:ln>
        <a:effectLst/>
      </dgm:spPr>
      <dgm:t>
        <a:bodyPr/>
        <a:lstStyle/>
        <a:p>
          <a:endParaRPr lang="zh-CN" altLang="en-US"/>
        </a:p>
      </dgm:t>
    </dgm:pt>
    <dgm:pt modelId="{51F6AA68-8411-4059-9FE2-3079137ECF28}" type="sibTrans" cxnId="{ED92E2EB-FBBA-417D-BD0F-386579FC52D4}">
      <dgm:prSet/>
      <dgm:spPr/>
      <dgm:t>
        <a:bodyPr/>
        <a:lstStyle/>
        <a:p>
          <a:endParaRPr lang="zh-CN" altLang="en-US"/>
        </a:p>
      </dgm:t>
    </dgm:pt>
    <dgm:pt modelId="{761A5E84-1F37-448B-8C5D-D218F5D9CD8F}" type="pres">
      <dgm:prSet presAssocID="{0FED93AD-A4AF-4482-8E5F-C4AAAFD35813}" presName="hierChild1" presStyleCnt="0">
        <dgm:presLayoutVars>
          <dgm:orgChart val="1"/>
          <dgm:chPref val="1"/>
          <dgm:dir/>
          <dgm:animOne val="branch"/>
          <dgm:animLvl val="lvl"/>
          <dgm:resizeHandles/>
        </dgm:presLayoutVars>
      </dgm:prSet>
      <dgm:spPr/>
      <dgm:t>
        <a:bodyPr/>
        <a:lstStyle/>
        <a:p>
          <a:endParaRPr lang="zh-CN" altLang="en-US"/>
        </a:p>
      </dgm:t>
    </dgm:pt>
    <dgm:pt modelId="{F1FBD876-2F0A-4842-91C1-7DCBAAD5401B}" type="pres">
      <dgm:prSet presAssocID="{AFD2AE07-8001-4098-B9F0-8AC321CF5958}" presName="hierRoot1" presStyleCnt="0">
        <dgm:presLayoutVars>
          <dgm:hierBranch val="init"/>
        </dgm:presLayoutVars>
      </dgm:prSet>
      <dgm:spPr/>
      <dgm:t>
        <a:bodyPr/>
        <a:lstStyle/>
        <a:p>
          <a:endParaRPr lang="zh-CN" altLang="en-US"/>
        </a:p>
      </dgm:t>
    </dgm:pt>
    <dgm:pt modelId="{4E9D11EC-44C3-4CF9-820B-D0560DE1E606}" type="pres">
      <dgm:prSet presAssocID="{AFD2AE07-8001-4098-B9F0-8AC321CF5958}" presName="rootComposite1" presStyleCnt="0"/>
      <dgm:spPr/>
      <dgm:t>
        <a:bodyPr/>
        <a:lstStyle/>
        <a:p>
          <a:endParaRPr lang="zh-CN" altLang="en-US"/>
        </a:p>
      </dgm:t>
    </dgm:pt>
    <dgm:pt modelId="{53E58CD6-E38A-4D2E-A970-D72ADC7A08F8}" type="pres">
      <dgm:prSet presAssocID="{AFD2AE07-8001-4098-B9F0-8AC321CF5958}" presName="rootText1" presStyleLbl="node0" presStyleIdx="0" presStyleCnt="1" custScaleX="186762" custLinFactNeighborX="-16901">
        <dgm:presLayoutVars>
          <dgm:chPref val="3"/>
        </dgm:presLayoutVars>
      </dgm:prSet>
      <dgm:spPr>
        <a:prstGeom prst="rect">
          <a:avLst/>
        </a:prstGeom>
      </dgm:spPr>
      <dgm:t>
        <a:bodyPr/>
        <a:lstStyle/>
        <a:p>
          <a:endParaRPr lang="zh-CN" altLang="en-US"/>
        </a:p>
      </dgm:t>
    </dgm:pt>
    <dgm:pt modelId="{920497AB-FA46-4DA3-B1B4-05B0D5A94723}" type="pres">
      <dgm:prSet presAssocID="{AFD2AE07-8001-4098-B9F0-8AC321CF5958}" presName="rootConnector1" presStyleLbl="node1" presStyleIdx="0" presStyleCnt="0"/>
      <dgm:spPr/>
      <dgm:t>
        <a:bodyPr/>
        <a:lstStyle/>
        <a:p>
          <a:endParaRPr lang="zh-CN" altLang="en-US"/>
        </a:p>
      </dgm:t>
    </dgm:pt>
    <dgm:pt modelId="{996A4C7C-DB83-4339-8EE8-A70BDBE527E1}" type="pres">
      <dgm:prSet presAssocID="{AFD2AE07-8001-4098-B9F0-8AC321CF5958}" presName="hierChild2" presStyleCnt="0"/>
      <dgm:spPr/>
      <dgm:t>
        <a:bodyPr/>
        <a:lstStyle/>
        <a:p>
          <a:endParaRPr lang="zh-CN" altLang="en-US"/>
        </a:p>
      </dgm:t>
    </dgm:pt>
    <dgm:pt modelId="{8D7D3C32-07C7-44B1-B724-7E339D63EA37}" type="pres">
      <dgm:prSet presAssocID="{8CA037C6-A88F-492D-8338-762A20A82612}" presName="Name37" presStyleLbl="parChTrans1D2" presStyleIdx="0" presStyleCnt="4"/>
      <dgm:spPr>
        <a:custGeom>
          <a:avLst/>
          <a:gdLst/>
          <a:ahLst/>
          <a:cxnLst/>
          <a:rect l="0" t="0" r="0" b="0"/>
          <a:pathLst>
            <a:path>
              <a:moveTo>
                <a:pt x="2026176" y="0"/>
              </a:moveTo>
              <a:lnTo>
                <a:pt x="2026176" y="117216"/>
              </a:lnTo>
              <a:lnTo>
                <a:pt x="0" y="117216"/>
              </a:lnTo>
              <a:lnTo>
                <a:pt x="0" y="234433"/>
              </a:lnTo>
            </a:path>
          </a:pathLst>
        </a:custGeom>
      </dgm:spPr>
      <dgm:t>
        <a:bodyPr/>
        <a:lstStyle/>
        <a:p>
          <a:endParaRPr lang="zh-CN" altLang="en-US"/>
        </a:p>
      </dgm:t>
    </dgm:pt>
    <dgm:pt modelId="{DABEF9B5-746F-4F07-AD58-416C44A60B49}" type="pres">
      <dgm:prSet presAssocID="{170A3652-9AC4-412A-8A50-21BD557CD102}" presName="hierRoot2" presStyleCnt="0">
        <dgm:presLayoutVars>
          <dgm:hierBranch val="init"/>
        </dgm:presLayoutVars>
      </dgm:prSet>
      <dgm:spPr/>
      <dgm:t>
        <a:bodyPr/>
        <a:lstStyle/>
        <a:p>
          <a:endParaRPr lang="zh-CN" altLang="en-US"/>
        </a:p>
      </dgm:t>
    </dgm:pt>
    <dgm:pt modelId="{2202D2E7-E37C-4674-9799-B43D809C379F}" type="pres">
      <dgm:prSet presAssocID="{170A3652-9AC4-412A-8A50-21BD557CD102}" presName="rootComposite" presStyleCnt="0"/>
      <dgm:spPr/>
      <dgm:t>
        <a:bodyPr/>
        <a:lstStyle/>
        <a:p>
          <a:endParaRPr lang="zh-CN" altLang="en-US"/>
        </a:p>
      </dgm:t>
    </dgm:pt>
    <dgm:pt modelId="{08000D0E-37A1-4993-8D1A-604E19C4EB00}" type="pres">
      <dgm:prSet presAssocID="{170A3652-9AC4-412A-8A50-21BD557CD102}" presName="rootText" presStyleLbl="node2" presStyleIdx="0" presStyleCnt="4">
        <dgm:presLayoutVars>
          <dgm:chPref val="3"/>
        </dgm:presLayoutVars>
      </dgm:prSet>
      <dgm:spPr>
        <a:prstGeom prst="rect">
          <a:avLst/>
        </a:prstGeom>
      </dgm:spPr>
      <dgm:t>
        <a:bodyPr/>
        <a:lstStyle/>
        <a:p>
          <a:endParaRPr lang="zh-CN" altLang="en-US"/>
        </a:p>
      </dgm:t>
    </dgm:pt>
    <dgm:pt modelId="{900E62CD-6A22-4D78-8938-8ADEB136152F}" type="pres">
      <dgm:prSet presAssocID="{170A3652-9AC4-412A-8A50-21BD557CD102}" presName="rootConnector" presStyleLbl="node2" presStyleIdx="0" presStyleCnt="4"/>
      <dgm:spPr/>
      <dgm:t>
        <a:bodyPr/>
        <a:lstStyle/>
        <a:p>
          <a:endParaRPr lang="zh-CN" altLang="en-US"/>
        </a:p>
      </dgm:t>
    </dgm:pt>
    <dgm:pt modelId="{B93B34D6-D457-4FE1-A3A7-6C8AA83AD26C}" type="pres">
      <dgm:prSet presAssocID="{170A3652-9AC4-412A-8A50-21BD557CD102}" presName="hierChild4" presStyleCnt="0"/>
      <dgm:spPr/>
      <dgm:t>
        <a:bodyPr/>
        <a:lstStyle/>
        <a:p>
          <a:endParaRPr lang="zh-CN" altLang="en-US"/>
        </a:p>
      </dgm:t>
    </dgm:pt>
    <dgm:pt modelId="{DE967B8A-5755-4528-B034-0F8E9975684B}" type="pres">
      <dgm:prSet presAssocID="{35648ADF-F485-4B1F-AFE4-9AD4D18AA4E8}" presName="Name37" presStyleLbl="parChTrans1D3" presStyleIdx="0" presStyleCnt="3"/>
      <dgm:spPr>
        <a:custGeom>
          <a:avLst/>
          <a:gdLst/>
          <a:ahLst/>
          <a:cxnLst/>
          <a:rect l="0" t="0" r="0" b="0"/>
          <a:pathLst>
            <a:path>
              <a:moveTo>
                <a:pt x="1350784" y="0"/>
              </a:moveTo>
              <a:lnTo>
                <a:pt x="1350784" y="117216"/>
              </a:lnTo>
              <a:lnTo>
                <a:pt x="0" y="117216"/>
              </a:lnTo>
              <a:lnTo>
                <a:pt x="0" y="234433"/>
              </a:lnTo>
            </a:path>
          </a:pathLst>
        </a:custGeom>
      </dgm:spPr>
      <dgm:t>
        <a:bodyPr/>
        <a:lstStyle/>
        <a:p>
          <a:endParaRPr lang="zh-CN" altLang="en-US"/>
        </a:p>
      </dgm:t>
    </dgm:pt>
    <dgm:pt modelId="{9B83FF67-3D0B-4BE4-A700-75F97FAFA877}" type="pres">
      <dgm:prSet presAssocID="{84D958A7-566F-4F89-9465-4CA4B3DA235A}" presName="hierRoot2" presStyleCnt="0">
        <dgm:presLayoutVars>
          <dgm:hierBranch val="init"/>
        </dgm:presLayoutVars>
      </dgm:prSet>
      <dgm:spPr/>
      <dgm:t>
        <a:bodyPr/>
        <a:lstStyle/>
        <a:p>
          <a:endParaRPr lang="zh-CN" altLang="en-US"/>
        </a:p>
      </dgm:t>
    </dgm:pt>
    <dgm:pt modelId="{0BA3BC31-B992-4B3F-97C8-00539F3A05BB}" type="pres">
      <dgm:prSet presAssocID="{84D958A7-566F-4F89-9465-4CA4B3DA235A}" presName="rootComposite" presStyleCnt="0"/>
      <dgm:spPr/>
      <dgm:t>
        <a:bodyPr/>
        <a:lstStyle/>
        <a:p>
          <a:endParaRPr lang="zh-CN" altLang="en-US"/>
        </a:p>
      </dgm:t>
    </dgm:pt>
    <dgm:pt modelId="{2AD84C40-B4D8-49A1-BFF1-DB861C04B36A}" type="pres">
      <dgm:prSet presAssocID="{84D958A7-566F-4F89-9465-4CA4B3DA235A}" presName="rootText" presStyleLbl="node3" presStyleIdx="0" presStyleCnt="3">
        <dgm:presLayoutVars>
          <dgm:chPref val="3"/>
        </dgm:presLayoutVars>
      </dgm:prSet>
      <dgm:spPr>
        <a:prstGeom prst="rect">
          <a:avLst/>
        </a:prstGeom>
      </dgm:spPr>
      <dgm:t>
        <a:bodyPr/>
        <a:lstStyle/>
        <a:p>
          <a:endParaRPr lang="zh-CN" altLang="en-US"/>
        </a:p>
      </dgm:t>
    </dgm:pt>
    <dgm:pt modelId="{32B57B7E-CD30-45D0-8294-2149276A0C1B}" type="pres">
      <dgm:prSet presAssocID="{84D958A7-566F-4F89-9465-4CA4B3DA235A}" presName="rootConnector" presStyleLbl="node3" presStyleIdx="0" presStyleCnt="3"/>
      <dgm:spPr/>
      <dgm:t>
        <a:bodyPr/>
        <a:lstStyle/>
        <a:p>
          <a:endParaRPr lang="zh-CN" altLang="en-US"/>
        </a:p>
      </dgm:t>
    </dgm:pt>
    <dgm:pt modelId="{27F091D2-F0D7-4BBF-9E22-BF2626878CFD}" type="pres">
      <dgm:prSet presAssocID="{84D958A7-566F-4F89-9465-4CA4B3DA235A}" presName="hierChild4" presStyleCnt="0"/>
      <dgm:spPr/>
      <dgm:t>
        <a:bodyPr/>
        <a:lstStyle/>
        <a:p>
          <a:endParaRPr lang="zh-CN" altLang="en-US"/>
        </a:p>
      </dgm:t>
    </dgm:pt>
    <dgm:pt modelId="{A6EFC873-6289-4F39-B8A2-850F93EAAFB0}" type="pres">
      <dgm:prSet presAssocID="{2F4EA1C1-00B8-48D5-8A47-578893294CD6}" presName="Name37" presStyleLbl="parChTrans1D4" presStyleIdx="0" presStyleCnt="7"/>
      <dgm:spPr>
        <a:custGeom>
          <a:avLst/>
          <a:gdLst/>
          <a:ahLst/>
          <a:cxnLst/>
          <a:rect l="0" t="0" r="0" b="0"/>
          <a:pathLst>
            <a:path>
              <a:moveTo>
                <a:pt x="0" y="0"/>
              </a:moveTo>
              <a:lnTo>
                <a:pt x="0" y="513521"/>
              </a:lnTo>
              <a:lnTo>
                <a:pt x="167452" y="513521"/>
              </a:lnTo>
            </a:path>
          </a:pathLst>
        </a:custGeom>
      </dgm:spPr>
      <dgm:t>
        <a:bodyPr/>
        <a:lstStyle/>
        <a:p>
          <a:endParaRPr lang="zh-CN" altLang="en-US"/>
        </a:p>
      </dgm:t>
    </dgm:pt>
    <dgm:pt modelId="{3EB7FED8-4683-4550-B429-8D4DC432D847}" type="pres">
      <dgm:prSet presAssocID="{20019644-4A58-46B2-9679-18FA3D3DE6E3}" presName="hierRoot2" presStyleCnt="0">
        <dgm:presLayoutVars>
          <dgm:hierBranch val="init"/>
        </dgm:presLayoutVars>
      </dgm:prSet>
      <dgm:spPr/>
      <dgm:t>
        <a:bodyPr/>
        <a:lstStyle/>
        <a:p>
          <a:endParaRPr lang="zh-CN" altLang="en-US"/>
        </a:p>
      </dgm:t>
    </dgm:pt>
    <dgm:pt modelId="{82CCCC46-A696-4ABD-9236-FC0679BF8068}" type="pres">
      <dgm:prSet presAssocID="{20019644-4A58-46B2-9679-18FA3D3DE6E3}" presName="rootComposite" presStyleCnt="0"/>
      <dgm:spPr/>
      <dgm:t>
        <a:bodyPr/>
        <a:lstStyle/>
        <a:p>
          <a:endParaRPr lang="zh-CN" altLang="en-US"/>
        </a:p>
      </dgm:t>
    </dgm:pt>
    <dgm:pt modelId="{5A3CE79B-0E49-46C5-862A-78A6A2C3DF6E}" type="pres">
      <dgm:prSet presAssocID="{20019644-4A58-46B2-9679-18FA3D3DE6E3}" presName="rootText" presStyleLbl="node4" presStyleIdx="0" presStyleCnt="7">
        <dgm:presLayoutVars>
          <dgm:chPref val="3"/>
        </dgm:presLayoutVars>
      </dgm:prSet>
      <dgm:spPr>
        <a:prstGeom prst="rect">
          <a:avLst/>
        </a:prstGeom>
      </dgm:spPr>
      <dgm:t>
        <a:bodyPr/>
        <a:lstStyle/>
        <a:p>
          <a:endParaRPr lang="zh-CN" altLang="en-US"/>
        </a:p>
      </dgm:t>
    </dgm:pt>
    <dgm:pt modelId="{A1F4431A-BE5D-4026-8E4F-19E106F00E3E}" type="pres">
      <dgm:prSet presAssocID="{20019644-4A58-46B2-9679-18FA3D3DE6E3}" presName="rootConnector" presStyleLbl="node4" presStyleIdx="0" presStyleCnt="7"/>
      <dgm:spPr/>
      <dgm:t>
        <a:bodyPr/>
        <a:lstStyle/>
        <a:p>
          <a:endParaRPr lang="zh-CN" altLang="en-US"/>
        </a:p>
      </dgm:t>
    </dgm:pt>
    <dgm:pt modelId="{E5726874-27BD-419F-B62D-C111B24C02D5}" type="pres">
      <dgm:prSet presAssocID="{20019644-4A58-46B2-9679-18FA3D3DE6E3}" presName="hierChild4" presStyleCnt="0"/>
      <dgm:spPr/>
      <dgm:t>
        <a:bodyPr/>
        <a:lstStyle/>
        <a:p>
          <a:endParaRPr lang="zh-CN" altLang="en-US"/>
        </a:p>
      </dgm:t>
    </dgm:pt>
    <dgm:pt modelId="{CDDE5A0D-6A91-453A-8F30-AEC9E5FE3B48}" type="pres">
      <dgm:prSet presAssocID="{20019644-4A58-46B2-9679-18FA3D3DE6E3}" presName="hierChild5" presStyleCnt="0"/>
      <dgm:spPr/>
      <dgm:t>
        <a:bodyPr/>
        <a:lstStyle/>
        <a:p>
          <a:endParaRPr lang="zh-CN" altLang="en-US"/>
        </a:p>
      </dgm:t>
    </dgm:pt>
    <dgm:pt modelId="{9EA9B9B1-6B9A-4830-8DC0-11C58C62D874}" type="pres">
      <dgm:prSet presAssocID="{39A30EC0-7D95-4A16-866E-26705C7AC79E}" presName="Name37" presStyleLbl="parChTrans1D4" presStyleIdx="1" presStyleCnt="7"/>
      <dgm:spPr>
        <a:custGeom>
          <a:avLst/>
          <a:gdLst/>
          <a:ahLst/>
          <a:cxnLst/>
          <a:rect l="0" t="0" r="0" b="0"/>
          <a:pathLst>
            <a:path>
              <a:moveTo>
                <a:pt x="0" y="0"/>
              </a:moveTo>
              <a:lnTo>
                <a:pt x="0" y="1306130"/>
              </a:lnTo>
              <a:lnTo>
                <a:pt x="167452" y="1306130"/>
              </a:lnTo>
            </a:path>
          </a:pathLst>
        </a:custGeom>
      </dgm:spPr>
      <dgm:t>
        <a:bodyPr/>
        <a:lstStyle/>
        <a:p>
          <a:endParaRPr lang="zh-CN" altLang="en-US"/>
        </a:p>
      </dgm:t>
    </dgm:pt>
    <dgm:pt modelId="{512F48D2-17BD-481F-A455-3D596F9F9E09}" type="pres">
      <dgm:prSet presAssocID="{7480E905-42D1-4339-9BC0-D4C23C562142}" presName="hierRoot2" presStyleCnt="0">
        <dgm:presLayoutVars>
          <dgm:hierBranch val="init"/>
        </dgm:presLayoutVars>
      </dgm:prSet>
      <dgm:spPr/>
      <dgm:t>
        <a:bodyPr/>
        <a:lstStyle/>
        <a:p>
          <a:endParaRPr lang="zh-CN" altLang="en-US"/>
        </a:p>
      </dgm:t>
    </dgm:pt>
    <dgm:pt modelId="{A3014655-EB51-4498-A5A5-E0CE33F589C3}" type="pres">
      <dgm:prSet presAssocID="{7480E905-42D1-4339-9BC0-D4C23C562142}" presName="rootComposite" presStyleCnt="0"/>
      <dgm:spPr/>
      <dgm:t>
        <a:bodyPr/>
        <a:lstStyle/>
        <a:p>
          <a:endParaRPr lang="zh-CN" altLang="en-US"/>
        </a:p>
      </dgm:t>
    </dgm:pt>
    <dgm:pt modelId="{2B9A0949-2D92-4012-BFD9-3AF30159CA00}" type="pres">
      <dgm:prSet presAssocID="{7480E905-42D1-4339-9BC0-D4C23C562142}" presName="rootText" presStyleLbl="node4" presStyleIdx="1" presStyleCnt="7">
        <dgm:presLayoutVars>
          <dgm:chPref val="3"/>
        </dgm:presLayoutVars>
      </dgm:prSet>
      <dgm:spPr>
        <a:prstGeom prst="rect">
          <a:avLst/>
        </a:prstGeom>
      </dgm:spPr>
      <dgm:t>
        <a:bodyPr/>
        <a:lstStyle/>
        <a:p>
          <a:endParaRPr lang="zh-CN" altLang="en-US"/>
        </a:p>
      </dgm:t>
    </dgm:pt>
    <dgm:pt modelId="{8EE13643-E455-4C0D-B6CF-2CB71D77C61B}" type="pres">
      <dgm:prSet presAssocID="{7480E905-42D1-4339-9BC0-D4C23C562142}" presName="rootConnector" presStyleLbl="node4" presStyleIdx="1" presStyleCnt="7"/>
      <dgm:spPr/>
      <dgm:t>
        <a:bodyPr/>
        <a:lstStyle/>
        <a:p>
          <a:endParaRPr lang="zh-CN" altLang="en-US"/>
        </a:p>
      </dgm:t>
    </dgm:pt>
    <dgm:pt modelId="{14DC91E7-49F5-4CFB-BB05-EDE5ADE308CC}" type="pres">
      <dgm:prSet presAssocID="{7480E905-42D1-4339-9BC0-D4C23C562142}" presName="hierChild4" presStyleCnt="0"/>
      <dgm:spPr/>
      <dgm:t>
        <a:bodyPr/>
        <a:lstStyle/>
        <a:p>
          <a:endParaRPr lang="zh-CN" altLang="en-US"/>
        </a:p>
      </dgm:t>
    </dgm:pt>
    <dgm:pt modelId="{5A647C62-EEC4-4CA9-A605-A35D681444BA}" type="pres">
      <dgm:prSet presAssocID="{7480E905-42D1-4339-9BC0-D4C23C562142}" presName="hierChild5" presStyleCnt="0"/>
      <dgm:spPr/>
      <dgm:t>
        <a:bodyPr/>
        <a:lstStyle/>
        <a:p>
          <a:endParaRPr lang="zh-CN" altLang="en-US"/>
        </a:p>
      </dgm:t>
    </dgm:pt>
    <dgm:pt modelId="{55F8D228-794D-402A-993B-A464DC38E2CC}" type="pres">
      <dgm:prSet presAssocID="{6D79FEFF-11E0-446D-86C8-B5DD304C4317}" presName="Name37" presStyleLbl="parChTrans1D4" presStyleIdx="2" presStyleCnt="7"/>
      <dgm:spPr>
        <a:custGeom>
          <a:avLst/>
          <a:gdLst/>
          <a:ahLst/>
          <a:cxnLst/>
          <a:rect l="0" t="0" r="0" b="0"/>
          <a:pathLst>
            <a:path>
              <a:moveTo>
                <a:pt x="0" y="0"/>
              </a:moveTo>
              <a:lnTo>
                <a:pt x="0" y="2098738"/>
              </a:lnTo>
              <a:lnTo>
                <a:pt x="167452" y="2098738"/>
              </a:lnTo>
            </a:path>
          </a:pathLst>
        </a:custGeom>
      </dgm:spPr>
      <dgm:t>
        <a:bodyPr/>
        <a:lstStyle/>
        <a:p>
          <a:endParaRPr lang="zh-CN" altLang="en-US"/>
        </a:p>
      </dgm:t>
    </dgm:pt>
    <dgm:pt modelId="{4772529A-8440-4CFB-8984-CA7DB010C379}" type="pres">
      <dgm:prSet presAssocID="{E94B3669-4F2E-4BB4-812E-88501625DD1E}" presName="hierRoot2" presStyleCnt="0">
        <dgm:presLayoutVars>
          <dgm:hierBranch val="init"/>
        </dgm:presLayoutVars>
      </dgm:prSet>
      <dgm:spPr/>
      <dgm:t>
        <a:bodyPr/>
        <a:lstStyle/>
        <a:p>
          <a:endParaRPr lang="zh-CN" altLang="en-US"/>
        </a:p>
      </dgm:t>
    </dgm:pt>
    <dgm:pt modelId="{44933C1D-DFCA-4D01-B304-6F7382FA2661}" type="pres">
      <dgm:prSet presAssocID="{E94B3669-4F2E-4BB4-812E-88501625DD1E}" presName="rootComposite" presStyleCnt="0"/>
      <dgm:spPr/>
      <dgm:t>
        <a:bodyPr/>
        <a:lstStyle/>
        <a:p>
          <a:endParaRPr lang="zh-CN" altLang="en-US"/>
        </a:p>
      </dgm:t>
    </dgm:pt>
    <dgm:pt modelId="{2AACC4D8-6FFA-45FE-911B-DF5652E8ED57}" type="pres">
      <dgm:prSet presAssocID="{E94B3669-4F2E-4BB4-812E-88501625DD1E}" presName="rootText" presStyleLbl="node4" presStyleIdx="2" presStyleCnt="7">
        <dgm:presLayoutVars>
          <dgm:chPref val="3"/>
        </dgm:presLayoutVars>
      </dgm:prSet>
      <dgm:spPr>
        <a:prstGeom prst="rect">
          <a:avLst/>
        </a:prstGeom>
      </dgm:spPr>
      <dgm:t>
        <a:bodyPr/>
        <a:lstStyle/>
        <a:p>
          <a:endParaRPr lang="zh-CN" altLang="en-US"/>
        </a:p>
      </dgm:t>
    </dgm:pt>
    <dgm:pt modelId="{E0303DD0-FD34-4DFC-854D-C28D38D41757}" type="pres">
      <dgm:prSet presAssocID="{E94B3669-4F2E-4BB4-812E-88501625DD1E}" presName="rootConnector" presStyleLbl="node4" presStyleIdx="2" presStyleCnt="7"/>
      <dgm:spPr/>
      <dgm:t>
        <a:bodyPr/>
        <a:lstStyle/>
        <a:p>
          <a:endParaRPr lang="zh-CN" altLang="en-US"/>
        </a:p>
      </dgm:t>
    </dgm:pt>
    <dgm:pt modelId="{D94A1CE7-7018-4124-A176-5A08F780FAA0}" type="pres">
      <dgm:prSet presAssocID="{E94B3669-4F2E-4BB4-812E-88501625DD1E}" presName="hierChild4" presStyleCnt="0"/>
      <dgm:spPr/>
      <dgm:t>
        <a:bodyPr/>
        <a:lstStyle/>
        <a:p>
          <a:endParaRPr lang="zh-CN" altLang="en-US"/>
        </a:p>
      </dgm:t>
    </dgm:pt>
    <dgm:pt modelId="{6028B2FA-6015-4671-80F8-8C65A188B7B6}" type="pres">
      <dgm:prSet presAssocID="{E94B3669-4F2E-4BB4-812E-88501625DD1E}" presName="hierChild5" presStyleCnt="0"/>
      <dgm:spPr/>
      <dgm:t>
        <a:bodyPr/>
        <a:lstStyle/>
        <a:p>
          <a:endParaRPr lang="zh-CN" altLang="en-US"/>
        </a:p>
      </dgm:t>
    </dgm:pt>
    <dgm:pt modelId="{40CE34EF-8D68-4D5E-B22D-41AF3AEBBAEB}" type="pres">
      <dgm:prSet presAssocID="{84D958A7-566F-4F89-9465-4CA4B3DA235A}" presName="hierChild5" presStyleCnt="0"/>
      <dgm:spPr/>
      <dgm:t>
        <a:bodyPr/>
        <a:lstStyle/>
        <a:p>
          <a:endParaRPr lang="zh-CN" altLang="en-US"/>
        </a:p>
      </dgm:t>
    </dgm:pt>
    <dgm:pt modelId="{1F2E899B-CD49-4E5B-ABC5-CED9ACE1783F}" type="pres">
      <dgm:prSet presAssocID="{A2374BC5-C893-4D40-B2DD-083C8EDF0DC8}" presName="Name37" presStyleLbl="parChTrans1D3" presStyleIdx="1" presStyleCnt="3"/>
      <dgm:spPr>
        <a:custGeom>
          <a:avLst/>
          <a:gdLst/>
          <a:ahLst/>
          <a:cxnLst/>
          <a:rect l="0" t="0" r="0" b="0"/>
          <a:pathLst>
            <a:path>
              <a:moveTo>
                <a:pt x="45720" y="0"/>
              </a:moveTo>
              <a:lnTo>
                <a:pt x="45720" y="234433"/>
              </a:lnTo>
            </a:path>
          </a:pathLst>
        </a:custGeom>
      </dgm:spPr>
      <dgm:t>
        <a:bodyPr/>
        <a:lstStyle/>
        <a:p>
          <a:endParaRPr lang="zh-CN" altLang="en-US"/>
        </a:p>
      </dgm:t>
    </dgm:pt>
    <dgm:pt modelId="{88D9D56A-BC80-4ABC-93FD-1623FF3AEFA4}" type="pres">
      <dgm:prSet presAssocID="{F33C070A-B211-41BE-89ED-6C54DD122D6D}" presName="hierRoot2" presStyleCnt="0">
        <dgm:presLayoutVars>
          <dgm:hierBranch val="init"/>
        </dgm:presLayoutVars>
      </dgm:prSet>
      <dgm:spPr/>
      <dgm:t>
        <a:bodyPr/>
        <a:lstStyle/>
        <a:p>
          <a:endParaRPr lang="zh-CN" altLang="en-US"/>
        </a:p>
      </dgm:t>
    </dgm:pt>
    <dgm:pt modelId="{9F15D174-1B1C-43D8-8F23-CFF25ED34F74}" type="pres">
      <dgm:prSet presAssocID="{F33C070A-B211-41BE-89ED-6C54DD122D6D}" presName="rootComposite" presStyleCnt="0"/>
      <dgm:spPr/>
      <dgm:t>
        <a:bodyPr/>
        <a:lstStyle/>
        <a:p>
          <a:endParaRPr lang="zh-CN" altLang="en-US"/>
        </a:p>
      </dgm:t>
    </dgm:pt>
    <dgm:pt modelId="{06586A8D-51EB-4749-824A-8930772C3D0E}" type="pres">
      <dgm:prSet presAssocID="{F33C070A-B211-41BE-89ED-6C54DD122D6D}" presName="rootText" presStyleLbl="node3" presStyleIdx="1" presStyleCnt="3">
        <dgm:presLayoutVars>
          <dgm:chPref val="3"/>
        </dgm:presLayoutVars>
      </dgm:prSet>
      <dgm:spPr>
        <a:prstGeom prst="rect">
          <a:avLst/>
        </a:prstGeom>
      </dgm:spPr>
      <dgm:t>
        <a:bodyPr/>
        <a:lstStyle/>
        <a:p>
          <a:endParaRPr lang="zh-CN" altLang="en-US"/>
        </a:p>
      </dgm:t>
    </dgm:pt>
    <dgm:pt modelId="{8DC6D443-43C0-44A3-A539-0CC8FC122877}" type="pres">
      <dgm:prSet presAssocID="{F33C070A-B211-41BE-89ED-6C54DD122D6D}" presName="rootConnector" presStyleLbl="node3" presStyleIdx="1" presStyleCnt="3"/>
      <dgm:spPr/>
      <dgm:t>
        <a:bodyPr/>
        <a:lstStyle/>
        <a:p>
          <a:endParaRPr lang="zh-CN" altLang="en-US"/>
        </a:p>
      </dgm:t>
    </dgm:pt>
    <dgm:pt modelId="{EAB33FB8-1AF1-493E-81EE-7E04C2143417}" type="pres">
      <dgm:prSet presAssocID="{F33C070A-B211-41BE-89ED-6C54DD122D6D}" presName="hierChild4" presStyleCnt="0"/>
      <dgm:spPr/>
      <dgm:t>
        <a:bodyPr/>
        <a:lstStyle/>
        <a:p>
          <a:endParaRPr lang="zh-CN" altLang="en-US"/>
        </a:p>
      </dgm:t>
    </dgm:pt>
    <dgm:pt modelId="{87536CB3-DD6F-4F12-9E94-EA4BCE50E4AF}" type="pres">
      <dgm:prSet presAssocID="{F54F9B54-C596-4361-B480-8ADC9A701A33}" presName="Name37" presStyleLbl="parChTrans1D4" presStyleIdx="3" presStyleCnt="7"/>
      <dgm:spPr>
        <a:custGeom>
          <a:avLst/>
          <a:gdLst/>
          <a:ahLst/>
          <a:cxnLst/>
          <a:rect l="0" t="0" r="0" b="0"/>
          <a:pathLst>
            <a:path>
              <a:moveTo>
                <a:pt x="0" y="0"/>
              </a:moveTo>
              <a:lnTo>
                <a:pt x="0" y="513521"/>
              </a:lnTo>
              <a:lnTo>
                <a:pt x="167452" y="513521"/>
              </a:lnTo>
            </a:path>
          </a:pathLst>
        </a:custGeom>
      </dgm:spPr>
      <dgm:t>
        <a:bodyPr/>
        <a:lstStyle/>
        <a:p>
          <a:endParaRPr lang="zh-CN" altLang="en-US"/>
        </a:p>
      </dgm:t>
    </dgm:pt>
    <dgm:pt modelId="{4D76EF50-EFB8-4339-B4E8-131A33191B54}" type="pres">
      <dgm:prSet presAssocID="{56D41AA9-D1CB-41CD-9081-B8EAABFB3EEB}" presName="hierRoot2" presStyleCnt="0">
        <dgm:presLayoutVars>
          <dgm:hierBranch val="init"/>
        </dgm:presLayoutVars>
      </dgm:prSet>
      <dgm:spPr/>
      <dgm:t>
        <a:bodyPr/>
        <a:lstStyle/>
        <a:p>
          <a:endParaRPr lang="zh-CN" altLang="en-US"/>
        </a:p>
      </dgm:t>
    </dgm:pt>
    <dgm:pt modelId="{1EEA8CC9-2848-4559-BF55-3D6AD64CB7BE}" type="pres">
      <dgm:prSet presAssocID="{56D41AA9-D1CB-41CD-9081-B8EAABFB3EEB}" presName="rootComposite" presStyleCnt="0"/>
      <dgm:spPr/>
      <dgm:t>
        <a:bodyPr/>
        <a:lstStyle/>
        <a:p>
          <a:endParaRPr lang="zh-CN" altLang="en-US"/>
        </a:p>
      </dgm:t>
    </dgm:pt>
    <dgm:pt modelId="{4116DA5F-C40F-4F71-9E62-C96E994F7792}" type="pres">
      <dgm:prSet presAssocID="{56D41AA9-D1CB-41CD-9081-B8EAABFB3EEB}" presName="rootText" presStyleLbl="node4" presStyleIdx="3" presStyleCnt="7">
        <dgm:presLayoutVars>
          <dgm:chPref val="3"/>
        </dgm:presLayoutVars>
      </dgm:prSet>
      <dgm:spPr>
        <a:prstGeom prst="rect">
          <a:avLst/>
        </a:prstGeom>
      </dgm:spPr>
      <dgm:t>
        <a:bodyPr/>
        <a:lstStyle/>
        <a:p>
          <a:endParaRPr lang="zh-CN" altLang="en-US"/>
        </a:p>
      </dgm:t>
    </dgm:pt>
    <dgm:pt modelId="{DD4BFB71-7B28-49CE-BB16-9482C2BD20BD}" type="pres">
      <dgm:prSet presAssocID="{56D41AA9-D1CB-41CD-9081-B8EAABFB3EEB}" presName="rootConnector" presStyleLbl="node4" presStyleIdx="3" presStyleCnt="7"/>
      <dgm:spPr/>
      <dgm:t>
        <a:bodyPr/>
        <a:lstStyle/>
        <a:p>
          <a:endParaRPr lang="zh-CN" altLang="en-US"/>
        </a:p>
      </dgm:t>
    </dgm:pt>
    <dgm:pt modelId="{121B8DE7-9E15-4AD3-93A0-48CAB8F14628}" type="pres">
      <dgm:prSet presAssocID="{56D41AA9-D1CB-41CD-9081-B8EAABFB3EEB}" presName="hierChild4" presStyleCnt="0"/>
      <dgm:spPr/>
      <dgm:t>
        <a:bodyPr/>
        <a:lstStyle/>
        <a:p>
          <a:endParaRPr lang="zh-CN" altLang="en-US"/>
        </a:p>
      </dgm:t>
    </dgm:pt>
    <dgm:pt modelId="{7E98A703-9758-42DE-8569-95AF36FA4800}" type="pres">
      <dgm:prSet presAssocID="{56D41AA9-D1CB-41CD-9081-B8EAABFB3EEB}" presName="hierChild5" presStyleCnt="0"/>
      <dgm:spPr/>
      <dgm:t>
        <a:bodyPr/>
        <a:lstStyle/>
        <a:p>
          <a:endParaRPr lang="zh-CN" altLang="en-US"/>
        </a:p>
      </dgm:t>
    </dgm:pt>
    <dgm:pt modelId="{6741AC04-D2AD-446D-BFCD-9B5E86659A03}" type="pres">
      <dgm:prSet presAssocID="{8D96E84E-535B-4EA6-A1C0-4E6475FBEEFE}" presName="Name37" presStyleLbl="parChTrans1D4" presStyleIdx="4" presStyleCnt="7"/>
      <dgm:spPr>
        <a:custGeom>
          <a:avLst/>
          <a:gdLst/>
          <a:ahLst/>
          <a:cxnLst/>
          <a:rect l="0" t="0" r="0" b="0"/>
          <a:pathLst>
            <a:path>
              <a:moveTo>
                <a:pt x="0" y="0"/>
              </a:moveTo>
              <a:lnTo>
                <a:pt x="0" y="2098738"/>
              </a:lnTo>
              <a:lnTo>
                <a:pt x="167452" y="2098738"/>
              </a:lnTo>
            </a:path>
          </a:pathLst>
        </a:custGeom>
      </dgm:spPr>
      <dgm:t>
        <a:bodyPr/>
        <a:lstStyle/>
        <a:p>
          <a:endParaRPr lang="zh-CN" altLang="en-US"/>
        </a:p>
      </dgm:t>
    </dgm:pt>
    <dgm:pt modelId="{FE8772B0-FE12-4B1A-87A6-79C77337FC9F}" type="pres">
      <dgm:prSet presAssocID="{E773FCB5-4FA9-41C2-AE9F-6DC74754B3E3}" presName="hierRoot2" presStyleCnt="0">
        <dgm:presLayoutVars>
          <dgm:hierBranch val="init"/>
        </dgm:presLayoutVars>
      </dgm:prSet>
      <dgm:spPr/>
      <dgm:t>
        <a:bodyPr/>
        <a:lstStyle/>
        <a:p>
          <a:endParaRPr lang="zh-CN" altLang="en-US"/>
        </a:p>
      </dgm:t>
    </dgm:pt>
    <dgm:pt modelId="{A90D7B26-A8ED-4989-9FE3-456CA172C48C}" type="pres">
      <dgm:prSet presAssocID="{E773FCB5-4FA9-41C2-AE9F-6DC74754B3E3}" presName="rootComposite" presStyleCnt="0"/>
      <dgm:spPr/>
      <dgm:t>
        <a:bodyPr/>
        <a:lstStyle/>
        <a:p>
          <a:endParaRPr lang="zh-CN" altLang="en-US"/>
        </a:p>
      </dgm:t>
    </dgm:pt>
    <dgm:pt modelId="{D5F22958-B49E-4115-93A1-CD0BAC171CE9}" type="pres">
      <dgm:prSet presAssocID="{E773FCB5-4FA9-41C2-AE9F-6DC74754B3E3}" presName="rootText" presStyleLbl="node4" presStyleIdx="4" presStyleCnt="7">
        <dgm:presLayoutVars>
          <dgm:chPref val="3"/>
        </dgm:presLayoutVars>
      </dgm:prSet>
      <dgm:spPr>
        <a:prstGeom prst="rect">
          <a:avLst/>
        </a:prstGeom>
      </dgm:spPr>
      <dgm:t>
        <a:bodyPr/>
        <a:lstStyle/>
        <a:p>
          <a:endParaRPr lang="zh-CN" altLang="en-US"/>
        </a:p>
      </dgm:t>
    </dgm:pt>
    <dgm:pt modelId="{DAC5F8E8-5334-4761-A33E-C16AB5BFA965}" type="pres">
      <dgm:prSet presAssocID="{E773FCB5-4FA9-41C2-AE9F-6DC74754B3E3}" presName="rootConnector" presStyleLbl="node4" presStyleIdx="4" presStyleCnt="7"/>
      <dgm:spPr/>
      <dgm:t>
        <a:bodyPr/>
        <a:lstStyle/>
        <a:p>
          <a:endParaRPr lang="zh-CN" altLang="en-US"/>
        </a:p>
      </dgm:t>
    </dgm:pt>
    <dgm:pt modelId="{89DF6C0E-870F-483C-8C36-94CBDAC5E82A}" type="pres">
      <dgm:prSet presAssocID="{E773FCB5-4FA9-41C2-AE9F-6DC74754B3E3}" presName="hierChild4" presStyleCnt="0"/>
      <dgm:spPr/>
      <dgm:t>
        <a:bodyPr/>
        <a:lstStyle/>
        <a:p>
          <a:endParaRPr lang="zh-CN" altLang="en-US"/>
        </a:p>
      </dgm:t>
    </dgm:pt>
    <dgm:pt modelId="{A8E5A8CE-7F39-4DB2-A217-6CF44DB7C69C}" type="pres">
      <dgm:prSet presAssocID="{E773FCB5-4FA9-41C2-AE9F-6DC74754B3E3}" presName="hierChild5" presStyleCnt="0"/>
      <dgm:spPr/>
      <dgm:t>
        <a:bodyPr/>
        <a:lstStyle/>
        <a:p>
          <a:endParaRPr lang="zh-CN" altLang="en-US"/>
        </a:p>
      </dgm:t>
    </dgm:pt>
    <dgm:pt modelId="{39D7F531-AA65-4DD2-BA2A-6945EAF1B2DD}" type="pres">
      <dgm:prSet presAssocID="{F33C070A-B211-41BE-89ED-6C54DD122D6D}" presName="hierChild5" presStyleCnt="0"/>
      <dgm:spPr/>
      <dgm:t>
        <a:bodyPr/>
        <a:lstStyle/>
        <a:p>
          <a:endParaRPr lang="zh-CN" altLang="en-US"/>
        </a:p>
      </dgm:t>
    </dgm:pt>
    <dgm:pt modelId="{8C3637C5-0920-4263-8C2C-1B724CD7264F}" type="pres">
      <dgm:prSet presAssocID="{4EA3FB49-BC28-4C39-9982-481B8F660598}" presName="Name37" presStyleLbl="parChTrans1D3" presStyleIdx="2" presStyleCnt="3"/>
      <dgm:spPr>
        <a:custGeom>
          <a:avLst/>
          <a:gdLst/>
          <a:ahLst/>
          <a:cxnLst/>
          <a:rect l="0" t="0" r="0" b="0"/>
          <a:pathLst>
            <a:path>
              <a:moveTo>
                <a:pt x="0" y="0"/>
              </a:moveTo>
              <a:lnTo>
                <a:pt x="0" y="117216"/>
              </a:lnTo>
              <a:lnTo>
                <a:pt x="1350784" y="117216"/>
              </a:lnTo>
              <a:lnTo>
                <a:pt x="1350784" y="234433"/>
              </a:lnTo>
            </a:path>
          </a:pathLst>
        </a:custGeom>
      </dgm:spPr>
      <dgm:t>
        <a:bodyPr/>
        <a:lstStyle/>
        <a:p>
          <a:endParaRPr lang="zh-CN" altLang="en-US"/>
        </a:p>
      </dgm:t>
    </dgm:pt>
    <dgm:pt modelId="{BD3CBC11-8EF5-44DD-B0AD-19A057C8E69E}" type="pres">
      <dgm:prSet presAssocID="{9602D99F-2BCA-4FB5-BBF4-68CB2C4E5159}" presName="hierRoot2" presStyleCnt="0">
        <dgm:presLayoutVars>
          <dgm:hierBranch val="init"/>
        </dgm:presLayoutVars>
      </dgm:prSet>
      <dgm:spPr/>
      <dgm:t>
        <a:bodyPr/>
        <a:lstStyle/>
        <a:p>
          <a:endParaRPr lang="zh-CN" altLang="en-US"/>
        </a:p>
      </dgm:t>
    </dgm:pt>
    <dgm:pt modelId="{4F801A25-146E-467D-8A3F-72E0063A7211}" type="pres">
      <dgm:prSet presAssocID="{9602D99F-2BCA-4FB5-BBF4-68CB2C4E5159}" presName="rootComposite" presStyleCnt="0"/>
      <dgm:spPr/>
      <dgm:t>
        <a:bodyPr/>
        <a:lstStyle/>
        <a:p>
          <a:endParaRPr lang="zh-CN" altLang="en-US"/>
        </a:p>
      </dgm:t>
    </dgm:pt>
    <dgm:pt modelId="{4F05ABD5-DF7E-40AE-A199-714079AF611A}" type="pres">
      <dgm:prSet presAssocID="{9602D99F-2BCA-4FB5-BBF4-68CB2C4E5159}" presName="rootText" presStyleLbl="node3" presStyleIdx="2" presStyleCnt="3">
        <dgm:presLayoutVars>
          <dgm:chPref val="3"/>
        </dgm:presLayoutVars>
      </dgm:prSet>
      <dgm:spPr>
        <a:prstGeom prst="rect">
          <a:avLst/>
        </a:prstGeom>
      </dgm:spPr>
      <dgm:t>
        <a:bodyPr/>
        <a:lstStyle/>
        <a:p>
          <a:endParaRPr lang="zh-CN" altLang="en-US"/>
        </a:p>
      </dgm:t>
    </dgm:pt>
    <dgm:pt modelId="{6E303D5E-0D49-4E05-97B1-FD7DAD78FEB2}" type="pres">
      <dgm:prSet presAssocID="{9602D99F-2BCA-4FB5-BBF4-68CB2C4E5159}" presName="rootConnector" presStyleLbl="node3" presStyleIdx="2" presStyleCnt="3"/>
      <dgm:spPr/>
      <dgm:t>
        <a:bodyPr/>
        <a:lstStyle/>
        <a:p>
          <a:endParaRPr lang="zh-CN" altLang="en-US"/>
        </a:p>
      </dgm:t>
    </dgm:pt>
    <dgm:pt modelId="{65B7C912-6F51-4DCD-B68F-60508A318866}" type="pres">
      <dgm:prSet presAssocID="{9602D99F-2BCA-4FB5-BBF4-68CB2C4E5159}" presName="hierChild4" presStyleCnt="0"/>
      <dgm:spPr/>
      <dgm:t>
        <a:bodyPr/>
        <a:lstStyle/>
        <a:p>
          <a:endParaRPr lang="zh-CN" altLang="en-US"/>
        </a:p>
      </dgm:t>
    </dgm:pt>
    <dgm:pt modelId="{15A6D42B-B654-46D0-B95C-F9418F607A8B}" type="pres">
      <dgm:prSet presAssocID="{7E1EE229-E140-4E81-B182-47E0EF8AE7CD}" presName="Name37" presStyleLbl="parChTrans1D4" presStyleIdx="5" presStyleCnt="7"/>
      <dgm:spPr>
        <a:custGeom>
          <a:avLst/>
          <a:gdLst/>
          <a:ahLst/>
          <a:cxnLst/>
          <a:rect l="0" t="0" r="0" b="0"/>
          <a:pathLst>
            <a:path>
              <a:moveTo>
                <a:pt x="0" y="0"/>
              </a:moveTo>
              <a:lnTo>
                <a:pt x="0" y="513521"/>
              </a:lnTo>
              <a:lnTo>
                <a:pt x="167452" y="513521"/>
              </a:lnTo>
            </a:path>
          </a:pathLst>
        </a:custGeom>
      </dgm:spPr>
      <dgm:t>
        <a:bodyPr/>
        <a:lstStyle/>
        <a:p>
          <a:endParaRPr lang="zh-CN" altLang="en-US"/>
        </a:p>
      </dgm:t>
    </dgm:pt>
    <dgm:pt modelId="{1F16A93B-3BB1-4021-9AEE-5DF7E1226C17}" type="pres">
      <dgm:prSet presAssocID="{71AB8454-DC76-4EF2-A2B6-E164D43177D1}" presName="hierRoot2" presStyleCnt="0">
        <dgm:presLayoutVars>
          <dgm:hierBranch val="init"/>
        </dgm:presLayoutVars>
      </dgm:prSet>
      <dgm:spPr/>
      <dgm:t>
        <a:bodyPr/>
        <a:lstStyle/>
        <a:p>
          <a:endParaRPr lang="zh-CN" altLang="en-US"/>
        </a:p>
      </dgm:t>
    </dgm:pt>
    <dgm:pt modelId="{2FF80D6F-D6B1-41AB-8A8B-D6F4C6877245}" type="pres">
      <dgm:prSet presAssocID="{71AB8454-DC76-4EF2-A2B6-E164D43177D1}" presName="rootComposite" presStyleCnt="0"/>
      <dgm:spPr/>
      <dgm:t>
        <a:bodyPr/>
        <a:lstStyle/>
        <a:p>
          <a:endParaRPr lang="zh-CN" altLang="en-US"/>
        </a:p>
      </dgm:t>
    </dgm:pt>
    <dgm:pt modelId="{883E1BFA-5844-4567-9842-778FD1742310}" type="pres">
      <dgm:prSet presAssocID="{71AB8454-DC76-4EF2-A2B6-E164D43177D1}" presName="rootText" presStyleLbl="node4" presStyleIdx="5" presStyleCnt="7">
        <dgm:presLayoutVars>
          <dgm:chPref val="3"/>
        </dgm:presLayoutVars>
      </dgm:prSet>
      <dgm:spPr>
        <a:prstGeom prst="rect">
          <a:avLst/>
        </a:prstGeom>
      </dgm:spPr>
      <dgm:t>
        <a:bodyPr/>
        <a:lstStyle/>
        <a:p>
          <a:endParaRPr lang="zh-CN" altLang="en-US"/>
        </a:p>
      </dgm:t>
    </dgm:pt>
    <dgm:pt modelId="{B7C5ACC7-0322-4696-BEF1-3CB6B019D127}" type="pres">
      <dgm:prSet presAssocID="{71AB8454-DC76-4EF2-A2B6-E164D43177D1}" presName="rootConnector" presStyleLbl="node4" presStyleIdx="5" presStyleCnt="7"/>
      <dgm:spPr/>
      <dgm:t>
        <a:bodyPr/>
        <a:lstStyle/>
        <a:p>
          <a:endParaRPr lang="zh-CN" altLang="en-US"/>
        </a:p>
      </dgm:t>
    </dgm:pt>
    <dgm:pt modelId="{350D0164-38B6-4513-8721-41C886BBE899}" type="pres">
      <dgm:prSet presAssocID="{71AB8454-DC76-4EF2-A2B6-E164D43177D1}" presName="hierChild4" presStyleCnt="0"/>
      <dgm:spPr/>
      <dgm:t>
        <a:bodyPr/>
        <a:lstStyle/>
        <a:p>
          <a:endParaRPr lang="zh-CN" altLang="en-US"/>
        </a:p>
      </dgm:t>
    </dgm:pt>
    <dgm:pt modelId="{DFFD6683-8E3B-460E-8987-D5827099342F}" type="pres">
      <dgm:prSet presAssocID="{71AB8454-DC76-4EF2-A2B6-E164D43177D1}" presName="hierChild5" presStyleCnt="0"/>
      <dgm:spPr/>
      <dgm:t>
        <a:bodyPr/>
        <a:lstStyle/>
        <a:p>
          <a:endParaRPr lang="zh-CN" altLang="en-US"/>
        </a:p>
      </dgm:t>
    </dgm:pt>
    <dgm:pt modelId="{902EC7F1-0F34-419B-B14B-1C19C1CB960D}" type="pres">
      <dgm:prSet presAssocID="{9506550E-5183-4951-8071-70C9032E9978}" presName="Name37" presStyleLbl="parChTrans1D4" presStyleIdx="6" presStyleCnt="7"/>
      <dgm:spPr>
        <a:custGeom>
          <a:avLst/>
          <a:gdLst/>
          <a:ahLst/>
          <a:cxnLst/>
          <a:rect l="0" t="0" r="0" b="0"/>
          <a:pathLst>
            <a:path>
              <a:moveTo>
                <a:pt x="0" y="0"/>
              </a:moveTo>
              <a:lnTo>
                <a:pt x="0" y="1306130"/>
              </a:lnTo>
              <a:lnTo>
                <a:pt x="167452" y="1306130"/>
              </a:lnTo>
            </a:path>
          </a:pathLst>
        </a:custGeom>
      </dgm:spPr>
      <dgm:t>
        <a:bodyPr/>
        <a:lstStyle/>
        <a:p>
          <a:endParaRPr lang="zh-CN" altLang="en-US"/>
        </a:p>
      </dgm:t>
    </dgm:pt>
    <dgm:pt modelId="{E47200D4-E9CC-427D-BEB5-1CC7239E5B0A}" type="pres">
      <dgm:prSet presAssocID="{7CAE900D-12E0-410C-B81E-6B542269E50C}" presName="hierRoot2" presStyleCnt="0">
        <dgm:presLayoutVars>
          <dgm:hierBranch val="init"/>
        </dgm:presLayoutVars>
      </dgm:prSet>
      <dgm:spPr/>
      <dgm:t>
        <a:bodyPr/>
        <a:lstStyle/>
        <a:p>
          <a:endParaRPr lang="zh-CN" altLang="en-US"/>
        </a:p>
      </dgm:t>
    </dgm:pt>
    <dgm:pt modelId="{7133795D-FD59-4957-9572-1B747E9F1F90}" type="pres">
      <dgm:prSet presAssocID="{7CAE900D-12E0-410C-B81E-6B542269E50C}" presName="rootComposite" presStyleCnt="0"/>
      <dgm:spPr/>
      <dgm:t>
        <a:bodyPr/>
        <a:lstStyle/>
        <a:p>
          <a:endParaRPr lang="zh-CN" altLang="en-US"/>
        </a:p>
      </dgm:t>
    </dgm:pt>
    <dgm:pt modelId="{A7BE152D-32C1-47B0-9C72-BA8387A87F32}" type="pres">
      <dgm:prSet presAssocID="{7CAE900D-12E0-410C-B81E-6B542269E50C}" presName="rootText" presStyleLbl="node4" presStyleIdx="6" presStyleCnt="7">
        <dgm:presLayoutVars>
          <dgm:chPref val="3"/>
        </dgm:presLayoutVars>
      </dgm:prSet>
      <dgm:spPr>
        <a:prstGeom prst="rect">
          <a:avLst/>
        </a:prstGeom>
      </dgm:spPr>
      <dgm:t>
        <a:bodyPr/>
        <a:lstStyle/>
        <a:p>
          <a:endParaRPr lang="zh-CN" altLang="en-US"/>
        </a:p>
      </dgm:t>
    </dgm:pt>
    <dgm:pt modelId="{C3A8B7E4-552F-4013-81DC-FE732EB99441}" type="pres">
      <dgm:prSet presAssocID="{7CAE900D-12E0-410C-B81E-6B542269E50C}" presName="rootConnector" presStyleLbl="node4" presStyleIdx="6" presStyleCnt="7"/>
      <dgm:spPr/>
      <dgm:t>
        <a:bodyPr/>
        <a:lstStyle/>
        <a:p>
          <a:endParaRPr lang="zh-CN" altLang="en-US"/>
        </a:p>
      </dgm:t>
    </dgm:pt>
    <dgm:pt modelId="{7645554F-B896-4F84-9175-EB6E84E8AEF7}" type="pres">
      <dgm:prSet presAssocID="{7CAE900D-12E0-410C-B81E-6B542269E50C}" presName="hierChild4" presStyleCnt="0"/>
      <dgm:spPr/>
      <dgm:t>
        <a:bodyPr/>
        <a:lstStyle/>
        <a:p>
          <a:endParaRPr lang="zh-CN" altLang="en-US"/>
        </a:p>
      </dgm:t>
    </dgm:pt>
    <dgm:pt modelId="{CDD2A5D3-8390-4086-92D7-4DAC69E3A7D1}" type="pres">
      <dgm:prSet presAssocID="{7CAE900D-12E0-410C-B81E-6B542269E50C}" presName="hierChild5" presStyleCnt="0"/>
      <dgm:spPr/>
      <dgm:t>
        <a:bodyPr/>
        <a:lstStyle/>
        <a:p>
          <a:endParaRPr lang="zh-CN" altLang="en-US"/>
        </a:p>
      </dgm:t>
    </dgm:pt>
    <dgm:pt modelId="{C9D5CE28-FCCB-47E0-9012-44C26CD85F2A}" type="pres">
      <dgm:prSet presAssocID="{9602D99F-2BCA-4FB5-BBF4-68CB2C4E5159}" presName="hierChild5" presStyleCnt="0"/>
      <dgm:spPr/>
      <dgm:t>
        <a:bodyPr/>
        <a:lstStyle/>
        <a:p>
          <a:endParaRPr lang="zh-CN" altLang="en-US"/>
        </a:p>
      </dgm:t>
    </dgm:pt>
    <dgm:pt modelId="{B467707A-0303-43BA-9DF0-763157D5EFB7}" type="pres">
      <dgm:prSet presAssocID="{170A3652-9AC4-412A-8A50-21BD557CD102}" presName="hierChild5" presStyleCnt="0"/>
      <dgm:spPr/>
      <dgm:t>
        <a:bodyPr/>
        <a:lstStyle/>
        <a:p>
          <a:endParaRPr lang="zh-CN" altLang="en-US"/>
        </a:p>
      </dgm:t>
    </dgm:pt>
    <dgm:pt modelId="{8622F426-F2A9-4A37-8A11-6CC2649A099B}" type="pres">
      <dgm:prSet presAssocID="{A28B53DE-5F6C-49AE-86F3-9D08C6EA78A4}" presName="Name37" presStyleLbl="parChTrans1D2" presStyleIdx="1" presStyleCnt="4"/>
      <dgm:spPr>
        <a:custGeom>
          <a:avLst/>
          <a:gdLst/>
          <a:ahLst/>
          <a:cxnLst/>
          <a:rect l="0" t="0" r="0" b="0"/>
          <a:pathLst>
            <a:path>
              <a:moveTo>
                <a:pt x="675392" y="0"/>
              </a:moveTo>
              <a:lnTo>
                <a:pt x="675392" y="117216"/>
              </a:lnTo>
              <a:lnTo>
                <a:pt x="0" y="117216"/>
              </a:lnTo>
              <a:lnTo>
                <a:pt x="0" y="234433"/>
              </a:lnTo>
            </a:path>
          </a:pathLst>
        </a:custGeom>
      </dgm:spPr>
      <dgm:t>
        <a:bodyPr/>
        <a:lstStyle/>
        <a:p>
          <a:endParaRPr lang="zh-CN" altLang="en-US"/>
        </a:p>
      </dgm:t>
    </dgm:pt>
    <dgm:pt modelId="{7BAF9EEB-ACE4-4FC3-B0FF-3EFD30EC0497}" type="pres">
      <dgm:prSet presAssocID="{F540DC6C-97FA-4624-93FF-D81A952DF8DA}" presName="hierRoot2" presStyleCnt="0">
        <dgm:presLayoutVars>
          <dgm:hierBranch val="init"/>
        </dgm:presLayoutVars>
      </dgm:prSet>
      <dgm:spPr/>
      <dgm:t>
        <a:bodyPr/>
        <a:lstStyle/>
        <a:p>
          <a:endParaRPr lang="zh-CN" altLang="en-US"/>
        </a:p>
      </dgm:t>
    </dgm:pt>
    <dgm:pt modelId="{688FEA49-7708-467F-B007-BA25441CDB31}" type="pres">
      <dgm:prSet presAssocID="{F540DC6C-97FA-4624-93FF-D81A952DF8DA}" presName="rootComposite" presStyleCnt="0"/>
      <dgm:spPr/>
      <dgm:t>
        <a:bodyPr/>
        <a:lstStyle/>
        <a:p>
          <a:endParaRPr lang="zh-CN" altLang="en-US"/>
        </a:p>
      </dgm:t>
    </dgm:pt>
    <dgm:pt modelId="{2482590C-A7E2-4A74-A73F-6168B18DEC24}" type="pres">
      <dgm:prSet presAssocID="{F540DC6C-97FA-4624-93FF-D81A952DF8DA}" presName="rootText" presStyleLbl="node2" presStyleIdx="1" presStyleCnt="4">
        <dgm:presLayoutVars>
          <dgm:chPref val="3"/>
        </dgm:presLayoutVars>
      </dgm:prSet>
      <dgm:spPr>
        <a:prstGeom prst="rect">
          <a:avLst/>
        </a:prstGeom>
      </dgm:spPr>
      <dgm:t>
        <a:bodyPr/>
        <a:lstStyle/>
        <a:p>
          <a:endParaRPr lang="zh-CN" altLang="en-US"/>
        </a:p>
      </dgm:t>
    </dgm:pt>
    <dgm:pt modelId="{835A06A8-4290-43A7-8723-1DEB4ABC7DB1}" type="pres">
      <dgm:prSet presAssocID="{F540DC6C-97FA-4624-93FF-D81A952DF8DA}" presName="rootConnector" presStyleLbl="node2" presStyleIdx="1" presStyleCnt="4"/>
      <dgm:spPr/>
      <dgm:t>
        <a:bodyPr/>
        <a:lstStyle/>
        <a:p>
          <a:endParaRPr lang="zh-CN" altLang="en-US"/>
        </a:p>
      </dgm:t>
    </dgm:pt>
    <dgm:pt modelId="{22BA90F6-C051-4D17-9F6E-441ED5D2A5EB}" type="pres">
      <dgm:prSet presAssocID="{F540DC6C-97FA-4624-93FF-D81A952DF8DA}" presName="hierChild4" presStyleCnt="0"/>
      <dgm:spPr/>
      <dgm:t>
        <a:bodyPr/>
        <a:lstStyle/>
        <a:p>
          <a:endParaRPr lang="zh-CN" altLang="en-US"/>
        </a:p>
      </dgm:t>
    </dgm:pt>
    <dgm:pt modelId="{1686D0E8-8047-49A0-9390-6243F4AC60F4}" type="pres">
      <dgm:prSet presAssocID="{F540DC6C-97FA-4624-93FF-D81A952DF8DA}" presName="hierChild5" presStyleCnt="0"/>
      <dgm:spPr/>
      <dgm:t>
        <a:bodyPr/>
        <a:lstStyle/>
        <a:p>
          <a:endParaRPr lang="zh-CN" altLang="en-US"/>
        </a:p>
      </dgm:t>
    </dgm:pt>
    <dgm:pt modelId="{7FB04CBB-C4E2-49A5-9ED0-71BBBBEDB852}" type="pres">
      <dgm:prSet presAssocID="{714A5972-E05C-457A-A146-9E0C92E18834}" presName="Name37" presStyleLbl="parChTrans1D2" presStyleIdx="2" presStyleCnt="4"/>
      <dgm:spPr>
        <a:custGeom>
          <a:avLst/>
          <a:gdLst/>
          <a:ahLst/>
          <a:cxnLst/>
          <a:rect l="0" t="0" r="0" b="0"/>
          <a:pathLst>
            <a:path>
              <a:moveTo>
                <a:pt x="0" y="0"/>
              </a:moveTo>
              <a:lnTo>
                <a:pt x="0" y="117216"/>
              </a:lnTo>
              <a:lnTo>
                <a:pt x="675392" y="117216"/>
              </a:lnTo>
              <a:lnTo>
                <a:pt x="675392" y="234433"/>
              </a:lnTo>
            </a:path>
          </a:pathLst>
        </a:custGeom>
      </dgm:spPr>
      <dgm:t>
        <a:bodyPr/>
        <a:lstStyle/>
        <a:p>
          <a:endParaRPr lang="zh-CN" altLang="en-US"/>
        </a:p>
      </dgm:t>
    </dgm:pt>
    <dgm:pt modelId="{974ECF08-135B-4695-882A-5DB4F45CB4A4}" type="pres">
      <dgm:prSet presAssocID="{8B5B8ADC-A038-4B65-BD24-C61082DD07E6}" presName="hierRoot2" presStyleCnt="0">
        <dgm:presLayoutVars>
          <dgm:hierBranch val="init"/>
        </dgm:presLayoutVars>
      </dgm:prSet>
      <dgm:spPr/>
      <dgm:t>
        <a:bodyPr/>
        <a:lstStyle/>
        <a:p>
          <a:endParaRPr lang="zh-CN" altLang="en-US"/>
        </a:p>
      </dgm:t>
    </dgm:pt>
    <dgm:pt modelId="{73B7D859-3479-4A94-BD95-D04C03947E86}" type="pres">
      <dgm:prSet presAssocID="{8B5B8ADC-A038-4B65-BD24-C61082DD07E6}" presName="rootComposite" presStyleCnt="0"/>
      <dgm:spPr/>
      <dgm:t>
        <a:bodyPr/>
        <a:lstStyle/>
        <a:p>
          <a:endParaRPr lang="zh-CN" altLang="en-US"/>
        </a:p>
      </dgm:t>
    </dgm:pt>
    <dgm:pt modelId="{0241DBA8-D72B-4024-948F-899A70931404}" type="pres">
      <dgm:prSet presAssocID="{8B5B8ADC-A038-4B65-BD24-C61082DD07E6}" presName="rootText" presStyleLbl="node2" presStyleIdx="2" presStyleCnt="4">
        <dgm:presLayoutVars>
          <dgm:chPref val="3"/>
        </dgm:presLayoutVars>
      </dgm:prSet>
      <dgm:spPr>
        <a:prstGeom prst="rect">
          <a:avLst/>
        </a:prstGeom>
      </dgm:spPr>
      <dgm:t>
        <a:bodyPr/>
        <a:lstStyle/>
        <a:p>
          <a:endParaRPr lang="zh-CN" altLang="en-US"/>
        </a:p>
      </dgm:t>
    </dgm:pt>
    <dgm:pt modelId="{AA949F26-5E65-4A3E-8B4E-2F334C86E900}" type="pres">
      <dgm:prSet presAssocID="{8B5B8ADC-A038-4B65-BD24-C61082DD07E6}" presName="rootConnector" presStyleLbl="node2" presStyleIdx="2" presStyleCnt="4"/>
      <dgm:spPr/>
      <dgm:t>
        <a:bodyPr/>
        <a:lstStyle/>
        <a:p>
          <a:endParaRPr lang="zh-CN" altLang="en-US"/>
        </a:p>
      </dgm:t>
    </dgm:pt>
    <dgm:pt modelId="{6F1187BD-CAB9-4121-B165-9FECBFF1C967}" type="pres">
      <dgm:prSet presAssocID="{8B5B8ADC-A038-4B65-BD24-C61082DD07E6}" presName="hierChild4" presStyleCnt="0"/>
      <dgm:spPr/>
      <dgm:t>
        <a:bodyPr/>
        <a:lstStyle/>
        <a:p>
          <a:endParaRPr lang="zh-CN" altLang="en-US"/>
        </a:p>
      </dgm:t>
    </dgm:pt>
    <dgm:pt modelId="{555691DF-8D10-43D8-9772-763C9A554E94}" type="pres">
      <dgm:prSet presAssocID="{8B5B8ADC-A038-4B65-BD24-C61082DD07E6}" presName="hierChild5" presStyleCnt="0"/>
      <dgm:spPr/>
      <dgm:t>
        <a:bodyPr/>
        <a:lstStyle/>
        <a:p>
          <a:endParaRPr lang="zh-CN" altLang="en-US"/>
        </a:p>
      </dgm:t>
    </dgm:pt>
    <dgm:pt modelId="{3E6203D8-2CEC-46CB-9360-586D60195D6C}" type="pres">
      <dgm:prSet presAssocID="{9F3EDCE5-CA0C-4702-8E72-D68D7931F670}" presName="Name37" presStyleLbl="parChTrans1D2" presStyleIdx="3" presStyleCnt="4"/>
      <dgm:spPr>
        <a:custGeom>
          <a:avLst/>
          <a:gdLst/>
          <a:ahLst/>
          <a:cxnLst/>
          <a:rect l="0" t="0" r="0" b="0"/>
          <a:pathLst>
            <a:path>
              <a:moveTo>
                <a:pt x="0" y="0"/>
              </a:moveTo>
              <a:lnTo>
                <a:pt x="0" y="117216"/>
              </a:lnTo>
              <a:lnTo>
                <a:pt x="2026176" y="117216"/>
              </a:lnTo>
              <a:lnTo>
                <a:pt x="2026176" y="234433"/>
              </a:lnTo>
            </a:path>
          </a:pathLst>
        </a:custGeom>
      </dgm:spPr>
      <dgm:t>
        <a:bodyPr/>
        <a:lstStyle/>
        <a:p>
          <a:endParaRPr lang="zh-CN" altLang="en-US"/>
        </a:p>
      </dgm:t>
    </dgm:pt>
    <dgm:pt modelId="{85AFEDBF-2918-412F-B313-846B1F2D938A}" type="pres">
      <dgm:prSet presAssocID="{D4FAF6D2-7884-490F-A326-B47451065D9F}" presName="hierRoot2" presStyleCnt="0">
        <dgm:presLayoutVars>
          <dgm:hierBranch val="init"/>
        </dgm:presLayoutVars>
      </dgm:prSet>
      <dgm:spPr/>
      <dgm:t>
        <a:bodyPr/>
        <a:lstStyle/>
        <a:p>
          <a:endParaRPr lang="zh-CN" altLang="en-US"/>
        </a:p>
      </dgm:t>
    </dgm:pt>
    <dgm:pt modelId="{0AF54906-DF1F-43A0-887C-DB29AEE61191}" type="pres">
      <dgm:prSet presAssocID="{D4FAF6D2-7884-490F-A326-B47451065D9F}" presName="rootComposite" presStyleCnt="0"/>
      <dgm:spPr/>
      <dgm:t>
        <a:bodyPr/>
        <a:lstStyle/>
        <a:p>
          <a:endParaRPr lang="zh-CN" altLang="en-US"/>
        </a:p>
      </dgm:t>
    </dgm:pt>
    <dgm:pt modelId="{015A5777-EF90-4D61-B53C-BF5D79A56C06}" type="pres">
      <dgm:prSet presAssocID="{D4FAF6D2-7884-490F-A326-B47451065D9F}" presName="rootText" presStyleLbl="node2" presStyleIdx="3" presStyleCnt="4">
        <dgm:presLayoutVars>
          <dgm:chPref val="3"/>
        </dgm:presLayoutVars>
      </dgm:prSet>
      <dgm:spPr>
        <a:prstGeom prst="rect">
          <a:avLst/>
        </a:prstGeom>
      </dgm:spPr>
      <dgm:t>
        <a:bodyPr/>
        <a:lstStyle/>
        <a:p>
          <a:endParaRPr lang="zh-CN" altLang="en-US"/>
        </a:p>
      </dgm:t>
    </dgm:pt>
    <dgm:pt modelId="{34F644C1-E733-4F16-98F1-8FA754FC99BA}" type="pres">
      <dgm:prSet presAssocID="{D4FAF6D2-7884-490F-A326-B47451065D9F}" presName="rootConnector" presStyleLbl="node2" presStyleIdx="3" presStyleCnt="4"/>
      <dgm:spPr/>
      <dgm:t>
        <a:bodyPr/>
        <a:lstStyle/>
        <a:p>
          <a:endParaRPr lang="zh-CN" altLang="en-US"/>
        </a:p>
      </dgm:t>
    </dgm:pt>
    <dgm:pt modelId="{1EF63373-5CE6-4BBC-A6DB-4FEC721C0F7F}" type="pres">
      <dgm:prSet presAssocID="{D4FAF6D2-7884-490F-A326-B47451065D9F}" presName="hierChild4" presStyleCnt="0"/>
      <dgm:spPr/>
      <dgm:t>
        <a:bodyPr/>
        <a:lstStyle/>
        <a:p>
          <a:endParaRPr lang="zh-CN" altLang="en-US"/>
        </a:p>
      </dgm:t>
    </dgm:pt>
    <dgm:pt modelId="{B01A1F64-EB8F-4817-98ED-9AB6442583C0}" type="pres">
      <dgm:prSet presAssocID="{D4FAF6D2-7884-490F-A326-B47451065D9F}" presName="hierChild5" presStyleCnt="0"/>
      <dgm:spPr/>
      <dgm:t>
        <a:bodyPr/>
        <a:lstStyle/>
        <a:p>
          <a:endParaRPr lang="zh-CN" altLang="en-US"/>
        </a:p>
      </dgm:t>
    </dgm:pt>
    <dgm:pt modelId="{36454078-ABCA-4BA8-AE18-AE3D22017BE3}" type="pres">
      <dgm:prSet presAssocID="{AFD2AE07-8001-4098-B9F0-8AC321CF5958}" presName="hierChild3" presStyleCnt="0"/>
      <dgm:spPr/>
      <dgm:t>
        <a:bodyPr/>
        <a:lstStyle/>
        <a:p>
          <a:endParaRPr lang="zh-CN" altLang="en-US"/>
        </a:p>
      </dgm:t>
    </dgm:pt>
  </dgm:ptLst>
  <dgm:cxnLst>
    <dgm:cxn modelId="{28F48597-2053-4618-8BAA-C90F4CA6A3FE}" type="presOf" srcId="{0FED93AD-A4AF-4482-8E5F-C4AAAFD35813}" destId="{761A5E84-1F37-448B-8C5D-D218F5D9CD8F}" srcOrd="0" destOrd="0" presId="urn:microsoft.com/office/officeart/2005/8/layout/orgChart1"/>
    <dgm:cxn modelId="{960CED6A-5207-4308-A7DC-9662977AF1E1}" type="presOf" srcId="{7480E905-42D1-4339-9BC0-D4C23C562142}" destId="{8EE13643-E455-4C0D-B6CF-2CB71D77C61B}" srcOrd="1" destOrd="0" presId="urn:microsoft.com/office/officeart/2005/8/layout/orgChart1"/>
    <dgm:cxn modelId="{C7C5DEBC-1900-4DEE-8B7E-81FE4E477994}" type="presOf" srcId="{F540DC6C-97FA-4624-93FF-D81A952DF8DA}" destId="{835A06A8-4290-43A7-8723-1DEB4ABC7DB1}" srcOrd="1" destOrd="0" presId="urn:microsoft.com/office/officeart/2005/8/layout/orgChart1"/>
    <dgm:cxn modelId="{866E9C5B-AFD9-4A03-9B30-B536362F5694}" type="presOf" srcId="{2F4EA1C1-00B8-48D5-8A47-578893294CD6}" destId="{A6EFC873-6289-4F39-B8A2-850F93EAAFB0}" srcOrd="0" destOrd="0" presId="urn:microsoft.com/office/officeart/2005/8/layout/orgChart1"/>
    <dgm:cxn modelId="{D40FA7BD-5BEE-48FF-A638-DDEC1E750A86}" type="presOf" srcId="{E94B3669-4F2E-4BB4-812E-88501625DD1E}" destId="{E0303DD0-FD34-4DFC-854D-C28D38D41757}" srcOrd="1" destOrd="0" presId="urn:microsoft.com/office/officeart/2005/8/layout/orgChart1"/>
    <dgm:cxn modelId="{AEEDB2C9-97B6-4E57-B060-68687CD686CA}" type="presOf" srcId="{6D79FEFF-11E0-446D-86C8-B5DD304C4317}" destId="{55F8D228-794D-402A-993B-A464DC38E2CC}" srcOrd="0" destOrd="0" presId="urn:microsoft.com/office/officeart/2005/8/layout/orgChart1"/>
    <dgm:cxn modelId="{29A48C47-33D6-4E51-9BBD-0FAE91D73E58}" srcId="{170A3652-9AC4-412A-8A50-21BD557CD102}" destId="{84D958A7-566F-4F89-9465-4CA4B3DA235A}" srcOrd="0" destOrd="0" parTransId="{35648ADF-F485-4B1F-AFE4-9AD4D18AA4E8}" sibTransId="{2DF4CCE3-3DD9-4235-B6F4-27DBE34717F3}"/>
    <dgm:cxn modelId="{35D88D5D-14A3-40FC-B3C5-61016BE4960C}" srcId="{84D958A7-566F-4F89-9465-4CA4B3DA235A}" destId="{7480E905-42D1-4339-9BC0-D4C23C562142}" srcOrd="1" destOrd="0" parTransId="{39A30EC0-7D95-4A16-866E-26705C7AC79E}" sibTransId="{DA759317-92FD-4FCB-937D-9BEE15BE4310}"/>
    <dgm:cxn modelId="{388119EA-822D-40FE-A177-A66CE70B5E19}" type="presOf" srcId="{A28B53DE-5F6C-49AE-86F3-9D08C6EA78A4}" destId="{8622F426-F2A9-4A37-8A11-6CC2649A099B}" srcOrd="0" destOrd="0" presId="urn:microsoft.com/office/officeart/2005/8/layout/orgChart1"/>
    <dgm:cxn modelId="{8E9E643C-091A-47D8-BAA2-151408B59C87}" type="presOf" srcId="{71AB8454-DC76-4EF2-A2B6-E164D43177D1}" destId="{B7C5ACC7-0322-4696-BEF1-3CB6B019D127}" srcOrd="1" destOrd="0" presId="urn:microsoft.com/office/officeart/2005/8/layout/orgChart1"/>
    <dgm:cxn modelId="{8646E441-F8F5-4481-A275-D2FA509CF47B}" type="presOf" srcId="{170A3652-9AC4-412A-8A50-21BD557CD102}" destId="{900E62CD-6A22-4D78-8938-8ADEB136152F}" srcOrd="1" destOrd="0" presId="urn:microsoft.com/office/officeart/2005/8/layout/orgChart1"/>
    <dgm:cxn modelId="{61FF3101-E605-441C-BC56-A459967FFF4F}" type="presOf" srcId="{7E1EE229-E140-4E81-B182-47E0EF8AE7CD}" destId="{15A6D42B-B654-46D0-B95C-F9418F607A8B}" srcOrd="0" destOrd="0" presId="urn:microsoft.com/office/officeart/2005/8/layout/orgChart1"/>
    <dgm:cxn modelId="{7CC7D7B1-159C-432F-9493-E11D211072B6}" type="presOf" srcId="{9506550E-5183-4951-8071-70C9032E9978}" destId="{902EC7F1-0F34-419B-B14B-1C19C1CB960D}" srcOrd="0" destOrd="0" presId="urn:microsoft.com/office/officeart/2005/8/layout/orgChart1"/>
    <dgm:cxn modelId="{ED075024-76A2-4FED-8A7F-A1F0E865CE06}" type="presOf" srcId="{7CAE900D-12E0-410C-B81E-6B542269E50C}" destId="{A7BE152D-32C1-47B0-9C72-BA8387A87F32}" srcOrd="0" destOrd="0" presId="urn:microsoft.com/office/officeart/2005/8/layout/orgChart1"/>
    <dgm:cxn modelId="{64F80459-60E5-4D72-9497-36823EA1079E}" type="presOf" srcId="{E773FCB5-4FA9-41C2-AE9F-6DC74754B3E3}" destId="{D5F22958-B49E-4115-93A1-CD0BAC171CE9}" srcOrd="0" destOrd="0" presId="urn:microsoft.com/office/officeart/2005/8/layout/orgChart1"/>
    <dgm:cxn modelId="{C41B50AC-130C-42E5-982D-F1B046A9042B}" type="presOf" srcId="{84D958A7-566F-4F89-9465-4CA4B3DA235A}" destId="{32B57B7E-CD30-45D0-8294-2149276A0C1B}" srcOrd="1" destOrd="0" presId="urn:microsoft.com/office/officeart/2005/8/layout/orgChart1"/>
    <dgm:cxn modelId="{BB984711-9CED-442D-BDA7-B93B633173F5}" type="presOf" srcId="{56D41AA9-D1CB-41CD-9081-B8EAABFB3EEB}" destId="{4116DA5F-C40F-4F71-9E62-C96E994F7792}" srcOrd="0" destOrd="0" presId="urn:microsoft.com/office/officeart/2005/8/layout/orgChart1"/>
    <dgm:cxn modelId="{70B1C3F5-9333-4BAC-B225-0760387DDA9A}" type="presOf" srcId="{AFD2AE07-8001-4098-B9F0-8AC321CF5958}" destId="{53E58CD6-E38A-4D2E-A970-D72ADC7A08F8}" srcOrd="0" destOrd="0" presId="urn:microsoft.com/office/officeart/2005/8/layout/orgChart1"/>
    <dgm:cxn modelId="{96A58DCB-2D94-41E5-81FA-6A17A8572B3A}" type="presOf" srcId="{A2374BC5-C893-4D40-B2DD-083C8EDF0DC8}" destId="{1F2E899B-CD49-4E5B-ABC5-CED9ACE1783F}" srcOrd="0" destOrd="0" presId="urn:microsoft.com/office/officeart/2005/8/layout/orgChart1"/>
    <dgm:cxn modelId="{A7EB8219-7BA8-4B2E-8094-46F3300FDDAE}" srcId="{AFD2AE07-8001-4098-B9F0-8AC321CF5958}" destId="{170A3652-9AC4-412A-8A50-21BD557CD102}" srcOrd="0" destOrd="0" parTransId="{8CA037C6-A88F-492D-8338-762A20A82612}" sibTransId="{C03C5DC9-7243-4260-996E-D5B776BC9C48}"/>
    <dgm:cxn modelId="{3193D3BF-32AC-4B8C-B52D-57AEDB6FE798}" type="presOf" srcId="{8B5B8ADC-A038-4B65-BD24-C61082DD07E6}" destId="{AA949F26-5E65-4A3E-8B4E-2F334C86E900}" srcOrd="1" destOrd="0" presId="urn:microsoft.com/office/officeart/2005/8/layout/orgChart1"/>
    <dgm:cxn modelId="{FAF91B4B-4DE1-48DB-ABE1-31EF465BC726}" type="presOf" srcId="{E773FCB5-4FA9-41C2-AE9F-6DC74754B3E3}" destId="{DAC5F8E8-5334-4761-A33E-C16AB5BFA965}" srcOrd="1" destOrd="0" presId="urn:microsoft.com/office/officeart/2005/8/layout/orgChart1"/>
    <dgm:cxn modelId="{A170AC6F-16A1-443B-923B-1F927A5894D4}" type="presOf" srcId="{F33C070A-B211-41BE-89ED-6C54DD122D6D}" destId="{8DC6D443-43C0-44A3-A539-0CC8FC122877}" srcOrd="1" destOrd="0" presId="urn:microsoft.com/office/officeart/2005/8/layout/orgChart1"/>
    <dgm:cxn modelId="{78D8B3C2-4503-4B43-938E-7B57733DAF7C}" srcId="{AFD2AE07-8001-4098-B9F0-8AC321CF5958}" destId="{D4FAF6D2-7884-490F-A326-B47451065D9F}" srcOrd="3" destOrd="0" parTransId="{9F3EDCE5-CA0C-4702-8E72-D68D7931F670}" sibTransId="{E2CC0883-20FF-4F65-9F99-60F64D4D59A1}"/>
    <dgm:cxn modelId="{6F405EF6-4443-4E11-87A0-06345000CB32}" type="presOf" srcId="{E94B3669-4F2E-4BB4-812E-88501625DD1E}" destId="{2AACC4D8-6FFA-45FE-911B-DF5652E8ED57}" srcOrd="0" destOrd="0" presId="urn:microsoft.com/office/officeart/2005/8/layout/orgChart1"/>
    <dgm:cxn modelId="{170ED196-8BE8-4407-9F57-85FD15E4DCB3}" type="presOf" srcId="{7CAE900D-12E0-410C-B81E-6B542269E50C}" destId="{C3A8B7E4-552F-4013-81DC-FE732EB99441}" srcOrd="1" destOrd="0" presId="urn:microsoft.com/office/officeart/2005/8/layout/orgChart1"/>
    <dgm:cxn modelId="{9BDA2BCA-32E9-4C08-9F2C-7C4C1B37DC31}" type="presOf" srcId="{71AB8454-DC76-4EF2-A2B6-E164D43177D1}" destId="{883E1BFA-5844-4567-9842-778FD1742310}" srcOrd="0" destOrd="0" presId="urn:microsoft.com/office/officeart/2005/8/layout/orgChart1"/>
    <dgm:cxn modelId="{19A1DCCB-C0E9-4EA6-8B82-0E728C8109BB}" type="presOf" srcId="{35648ADF-F485-4B1F-AFE4-9AD4D18AA4E8}" destId="{DE967B8A-5755-4528-B034-0F8E9975684B}" srcOrd="0" destOrd="0" presId="urn:microsoft.com/office/officeart/2005/8/layout/orgChart1"/>
    <dgm:cxn modelId="{A4C65A3E-9FA9-4EC4-97A8-88467E4E2EF9}" type="presOf" srcId="{D4FAF6D2-7884-490F-A326-B47451065D9F}" destId="{34F644C1-E733-4F16-98F1-8FA754FC99BA}" srcOrd="1" destOrd="0" presId="urn:microsoft.com/office/officeart/2005/8/layout/orgChart1"/>
    <dgm:cxn modelId="{5794D262-52DF-4358-9248-AE20CF4CFD66}" srcId="{84D958A7-566F-4F89-9465-4CA4B3DA235A}" destId="{20019644-4A58-46B2-9679-18FA3D3DE6E3}" srcOrd="0" destOrd="0" parTransId="{2F4EA1C1-00B8-48D5-8A47-578893294CD6}" sibTransId="{FD0BFDEA-46C0-45F4-836A-0382E32FE0FD}"/>
    <dgm:cxn modelId="{B83B1ECB-E5BA-4CDF-8E92-E9F6B1F41638}" type="presOf" srcId="{714A5972-E05C-457A-A146-9E0C92E18834}" destId="{7FB04CBB-C4E2-49A5-9ED0-71BBBBEDB852}" srcOrd="0" destOrd="0" presId="urn:microsoft.com/office/officeart/2005/8/layout/orgChart1"/>
    <dgm:cxn modelId="{ACC0E85B-75BA-46D6-8A42-7229519D10AC}" type="presOf" srcId="{20019644-4A58-46B2-9679-18FA3D3DE6E3}" destId="{A1F4431A-BE5D-4026-8E4F-19E106F00E3E}" srcOrd="1" destOrd="0" presId="urn:microsoft.com/office/officeart/2005/8/layout/orgChart1"/>
    <dgm:cxn modelId="{BE42EEF6-A687-4B41-9CCE-9971CE67008B}" srcId="{0FED93AD-A4AF-4482-8E5F-C4AAAFD35813}" destId="{AFD2AE07-8001-4098-B9F0-8AC321CF5958}" srcOrd="0" destOrd="0" parTransId="{ED343267-E68A-4E86-9B93-4D2398FF1FA3}" sibTransId="{0BB42F3B-C8A4-4A0F-B565-B4254A751F1F}"/>
    <dgm:cxn modelId="{ED92E2EB-FBBA-417D-BD0F-386579FC52D4}" srcId="{9602D99F-2BCA-4FB5-BBF4-68CB2C4E5159}" destId="{7CAE900D-12E0-410C-B81E-6B542269E50C}" srcOrd="1" destOrd="0" parTransId="{9506550E-5183-4951-8071-70C9032E9978}" sibTransId="{51F6AA68-8411-4059-9FE2-3079137ECF28}"/>
    <dgm:cxn modelId="{87C838F1-FC52-44B8-99FC-5FA1CA475E15}" srcId="{84D958A7-566F-4F89-9465-4CA4B3DA235A}" destId="{E94B3669-4F2E-4BB4-812E-88501625DD1E}" srcOrd="2" destOrd="0" parTransId="{6D79FEFF-11E0-446D-86C8-B5DD304C4317}" sibTransId="{73971AD5-6211-4672-B667-53F2DF0DB143}"/>
    <dgm:cxn modelId="{7D53D763-9816-4111-8EF1-7C63087D0D26}" srcId="{AFD2AE07-8001-4098-B9F0-8AC321CF5958}" destId="{8B5B8ADC-A038-4B65-BD24-C61082DD07E6}" srcOrd="2" destOrd="0" parTransId="{714A5972-E05C-457A-A146-9E0C92E18834}" sibTransId="{8EDA3821-600B-436E-99B9-DA11EE4C0D8F}"/>
    <dgm:cxn modelId="{42F81027-C841-4E78-BCBA-175304714BA4}" type="presOf" srcId="{20019644-4A58-46B2-9679-18FA3D3DE6E3}" destId="{5A3CE79B-0E49-46C5-862A-78A6A2C3DF6E}" srcOrd="0" destOrd="0" presId="urn:microsoft.com/office/officeart/2005/8/layout/orgChart1"/>
    <dgm:cxn modelId="{D7B15F6E-EBE1-4710-BD64-E755C6D339A8}" type="presOf" srcId="{8B5B8ADC-A038-4B65-BD24-C61082DD07E6}" destId="{0241DBA8-D72B-4024-948F-899A70931404}" srcOrd="0" destOrd="0" presId="urn:microsoft.com/office/officeart/2005/8/layout/orgChart1"/>
    <dgm:cxn modelId="{CBC10F0E-58E2-431C-ADA2-D5D8E8678FD1}" type="presOf" srcId="{84D958A7-566F-4F89-9465-4CA4B3DA235A}" destId="{2AD84C40-B4D8-49A1-BFF1-DB861C04B36A}" srcOrd="0" destOrd="0" presId="urn:microsoft.com/office/officeart/2005/8/layout/orgChart1"/>
    <dgm:cxn modelId="{5AC75BA9-28DF-4499-9AE5-D3B2BC522F90}" type="presOf" srcId="{7480E905-42D1-4339-9BC0-D4C23C562142}" destId="{2B9A0949-2D92-4012-BFD9-3AF30159CA00}" srcOrd="0" destOrd="0" presId="urn:microsoft.com/office/officeart/2005/8/layout/orgChart1"/>
    <dgm:cxn modelId="{7791CFC3-7687-4F21-816B-A2FDBBE5AACE}" type="presOf" srcId="{8CA037C6-A88F-492D-8338-762A20A82612}" destId="{8D7D3C32-07C7-44B1-B724-7E339D63EA37}" srcOrd="0" destOrd="0" presId="urn:microsoft.com/office/officeart/2005/8/layout/orgChart1"/>
    <dgm:cxn modelId="{A568BCC8-360A-493C-8D5C-8BEC077F9431}" srcId="{F33C070A-B211-41BE-89ED-6C54DD122D6D}" destId="{56D41AA9-D1CB-41CD-9081-B8EAABFB3EEB}" srcOrd="0" destOrd="0" parTransId="{F54F9B54-C596-4361-B480-8ADC9A701A33}" sibTransId="{BDD64B97-7482-4A5F-8A13-6FB3C4009F15}"/>
    <dgm:cxn modelId="{A5F5FCC4-7E0C-493A-B770-3977D6F6AB65}" type="presOf" srcId="{56D41AA9-D1CB-41CD-9081-B8EAABFB3EEB}" destId="{DD4BFB71-7B28-49CE-BB16-9482C2BD20BD}" srcOrd="1" destOrd="0" presId="urn:microsoft.com/office/officeart/2005/8/layout/orgChart1"/>
    <dgm:cxn modelId="{686AFA40-6B66-4457-92DE-D8F7F1E6FC3F}" srcId="{F33C070A-B211-41BE-89ED-6C54DD122D6D}" destId="{E773FCB5-4FA9-41C2-AE9F-6DC74754B3E3}" srcOrd="1" destOrd="0" parTransId="{8D96E84E-535B-4EA6-A1C0-4E6475FBEEFE}" sibTransId="{18D98E20-5433-48DE-8563-9AA178E8B6CF}"/>
    <dgm:cxn modelId="{09188578-376B-442E-905F-BE845EE7563E}" type="presOf" srcId="{39A30EC0-7D95-4A16-866E-26705C7AC79E}" destId="{9EA9B9B1-6B9A-4830-8DC0-11C58C62D874}" srcOrd="0" destOrd="0" presId="urn:microsoft.com/office/officeart/2005/8/layout/orgChart1"/>
    <dgm:cxn modelId="{E674CF8B-E294-4C62-BFD1-762BAF76EE5D}" type="presOf" srcId="{AFD2AE07-8001-4098-B9F0-8AC321CF5958}" destId="{920497AB-FA46-4DA3-B1B4-05B0D5A94723}" srcOrd="1" destOrd="0" presId="urn:microsoft.com/office/officeart/2005/8/layout/orgChart1"/>
    <dgm:cxn modelId="{B11905DD-CBC6-4EA1-8AC0-DD05683172C1}" srcId="{9602D99F-2BCA-4FB5-BBF4-68CB2C4E5159}" destId="{71AB8454-DC76-4EF2-A2B6-E164D43177D1}" srcOrd="0" destOrd="0" parTransId="{7E1EE229-E140-4E81-B182-47E0EF8AE7CD}" sibTransId="{F76181B3-8D92-4894-972D-7092309D1489}"/>
    <dgm:cxn modelId="{43B8C24D-FE4B-428D-9F04-EE5EDE4941CB}" type="presOf" srcId="{9602D99F-2BCA-4FB5-BBF4-68CB2C4E5159}" destId="{4F05ABD5-DF7E-40AE-A199-714079AF611A}" srcOrd="0" destOrd="0" presId="urn:microsoft.com/office/officeart/2005/8/layout/orgChart1"/>
    <dgm:cxn modelId="{87005217-3740-4795-B1FF-8FCB6DD07584}" srcId="{170A3652-9AC4-412A-8A50-21BD557CD102}" destId="{F33C070A-B211-41BE-89ED-6C54DD122D6D}" srcOrd="1" destOrd="0" parTransId="{A2374BC5-C893-4D40-B2DD-083C8EDF0DC8}" sibTransId="{DC365B48-231B-452D-83CF-E503DEA1F03A}"/>
    <dgm:cxn modelId="{60AFE9F9-E610-4E42-81D1-53A605548A8F}" type="presOf" srcId="{F54F9B54-C596-4361-B480-8ADC9A701A33}" destId="{87536CB3-DD6F-4F12-9E94-EA4BCE50E4AF}" srcOrd="0" destOrd="0" presId="urn:microsoft.com/office/officeart/2005/8/layout/orgChart1"/>
    <dgm:cxn modelId="{C85FD08D-3A6F-4420-92DE-E01CC5E5C162}" type="presOf" srcId="{4EA3FB49-BC28-4C39-9982-481B8F660598}" destId="{8C3637C5-0920-4263-8C2C-1B724CD7264F}" srcOrd="0" destOrd="0" presId="urn:microsoft.com/office/officeart/2005/8/layout/orgChart1"/>
    <dgm:cxn modelId="{54E0A921-2E46-47EB-A002-1D5E02650231}" type="presOf" srcId="{F33C070A-B211-41BE-89ED-6C54DD122D6D}" destId="{06586A8D-51EB-4749-824A-8930772C3D0E}" srcOrd="0" destOrd="0" presId="urn:microsoft.com/office/officeart/2005/8/layout/orgChart1"/>
    <dgm:cxn modelId="{DB94913C-FA1C-42AC-869D-A31BC7BCE42D}" type="presOf" srcId="{9602D99F-2BCA-4FB5-BBF4-68CB2C4E5159}" destId="{6E303D5E-0D49-4E05-97B1-FD7DAD78FEB2}" srcOrd="1" destOrd="0" presId="urn:microsoft.com/office/officeart/2005/8/layout/orgChart1"/>
    <dgm:cxn modelId="{F3D6A1D1-C6A3-40F2-B388-90710669DE86}" type="presOf" srcId="{9F3EDCE5-CA0C-4702-8E72-D68D7931F670}" destId="{3E6203D8-2CEC-46CB-9360-586D60195D6C}" srcOrd="0" destOrd="0" presId="urn:microsoft.com/office/officeart/2005/8/layout/orgChart1"/>
    <dgm:cxn modelId="{245ADFC1-4F6A-47CE-B3C0-3F40ABF8DB0D}" type="presOf" srcId="{F540DC6C-97FA-4624-93FF-D81A952DF8DA}" destId="{2482590C-A7E2-4A74-A73F-6168B18DEC24}" srcOrd="0" destOrd="0" presId="urn:microsoft.com/office/officeart/2005/8/layout/orgChart1"/>
    <dgm:cxn modelId="{4896F1A4-E7CB-4F1F-94E9-DD9068851FBA}" srcId="{170A3652-9AC4-412A-8A50-21BD557CD102}" destId="{9602D99F-2BCA-4FB5-BBF4-68CB2C4E5159}" srcOrd="2" destOrd="0" parTransId="{4EA3FB49-BC28-4C39-9982-481B8F660598}" sibTransId="{EE9AD7FA-8560-4B84-BCE2-750DB0231A8F}"/>
    <dgm:cxn modelId="{B561DF8D-5C85-497B-9EBE-D1193B660DA5}" type="presOf" srcId="{170A3652-9AC4-412A-8A50-21BD557CD102}" destId="{08000D0E-37A1-4993-8D1A-604E19C4EB00}" srcOrd="0" destOrd="0" presId="urn:microsoft.com/office/officeart/2005/8/layout/orgChart1"/>
    <dgm:cxn modelId="{E054031F-C2C0-41F6-8613-C0D1A89C42BB}" srcId="{AFD2AE07-8001-4098-B9F0-8AC321CF5958}" destId="{F540DC6C-97FA-4624-93FF-D81A952DF8DA}" srcOrd="1" destOrd="0" parTransId="{A28B53DE-5F6C-49AE-86F3-9D08C6EA78A4}" sibTransId="{A13D3E95-97D5-4491-BD9A-EB2F38A942BD}"/>
    <dgm:cxn modelId="{7A70F983-B6B0-423F-8492-14A4095951A0}" type="presOf" srcId="{8D96E84E-535B-4EA6-A1C0-4E6475FBEEFE}" destId="{6741AC04-D2AD-446D-BFCD-9B5E86659A03}" srcOrd="0" destOrd="0" presId="urn:microsoft.com/office/officeart/2005/8/layout/orgChart1"/>
    <dgm:cxn modelId="{85A6CB07-A841-4AD8-B848-DA08D8BEB743}" type="presOf" srcId="{D4FAF6D2-7884-490F-A326-B47451065D9F}" destId="{015A5777-EF90-4D61-B53C-BF5D79A56C06}" srcOrd="0" destOrd="0" presId="urn:microsoft.com/office/officeart/2005/8/layout/orgChart1"/>
    <dgm:cxn modelId="{150D4F6E-6A7E-4592-AC43-85CE390BEA20}" type="presParOf" srcId="{761A5E84-1F37-448B-8C5D-D218F5D9CD8F}" destId="{F1FBD876-2F0A-4842-91C1-7DCBAAD5401B}" srcOrd="0" destOrd="0" presId="urn:microsoft.com/office/officeart/2005/8/layout/orgChart1"/>
    <dgm:cxn modelId="{B04620AE-CACA-4DC1-8B63-05F5CE5849C8}" type="presParOf" srcId="{F1FBD876-2F0A-4842-91C1-7DCBAAD5401B}" destId="{4E9D11EC-44C3-4CF9-820B-D0560DE1E606}" srcOrd="0" destOrd="0" presId="urn:microsoft.com/office/officeart/2005/8/layout/orgChart1"/>
    <dgm:cxn modelId="{E50DE845-E0EF-42B2-85FB-736F733B9DA5}" type="presParOf" srcId="{4E9D11EC-44C3-4CF9-820B-D0560DE1E606}" destId="{53E58CD6-E38A-4D2E-A970-D72ADC7A08F8}" srcOrd="0" destOrd="0" presId="urn:microsoft.com/office/officeart/2005/8/layout/orgChart1"/>
    <dgm:cxn modelId="{E1CDB1C7-05D2-4BC4-B648-DBD68D59EE74}" type="presParOf" srcId="{4E9D11EC-44C3-4CF9-820B-D0560DE1E606}" destId="{920497AB-FA46-4DA3-B1B4-05B0D5A94723}" srcOrd="1" destOrd="0" presId="urn:microsoft.com/office/officeart/2005/8/layout/orgChart1"/>
    <dgm:cxn modelId="{7A06D9C2-7BB1-4A30-AB44-9384D46E8184}" type="presParOf" srcId="{F1FBD876-2F0A-4842-91C1-7DCBAAD5401B}" destId="{996A4C7C-DB83-4339-8EE8-A70BDBE527E1}" srcOrd="1" destOrd="0" presId="urn:microsoft.com/office/officeart/2005/8/layout/orgChart1"/>
    <dgm:cxn modelId="{BBD36CED-8D44-471D-994B-C86DADE23A62}" type="presParOf" srcId="{996A4C7C-DB83-4339-8EE8-A70BDBE527E1}" destId="{8D7D3C32-07C7-44B1-B724-7E339D63EA37}" srcOrd="0" destOrd="0" presId="urn:microsoft.com/office/officeart/2005/8/layout/orgChart1"/>
    <dgm:cxn modelId="{6C9BE934-3157-4A5F-BA5A-2530CB60DF0E}" type="presParOf" srcId="{996A4C7C-DB83-4339-8EE8-A70BDBE527E1}" destId="{DABEF9B5-746F-4F07-AD58-416C44A60B49}" srcOrd="1" destOrd="0" presId="urn:microsoft.com/office/officeart/2005/8/layout/orgChart1"/>
    <dgm:cxn modelId="{E0A65F6A-7FF2-4036-8F8D-3D3A396E0081}" type="presParOf" srcId="{DABEF9B5-746F-4F07-AD58-416C44A60B49}" destId="{2202D2E7-E37C-4674-9799-B43D809C379F}" srcOrd="0" destOrd="0" presId="urn:microsoft.com/office/officeart/2005/8/layout/orgChart1"/>
    <dgm:cxn modelId="{E68B3576-A07A-447E-95EA-F0E20E21559F}" type="presParOf" srcId="{2202D2E7-E37C-4674-9799-B43D809C379F}" destId="{08000D0E-37A1-4993-8D1A-604E19C4EB00}" srcOrd="0" destOrd="0" presId="urn:microsoft.com/office/officeart/2005/8/layout/orgChart1"/>
    <dgm:cxn modelId="{4E4A3C0B-317E-459D-9DFF-22F138CD4BD8}" type="presParOf" srcId="{2202D2E7-E37C-4674-9799-B43D809C379F}" destId="{900E62CD-6A22-4D78-8938-8ADEB136152F}" srcOrd="1" destOrd="0" presId="urn:microsoft.com/office/officeart/2005/8/layout/orgChart1"/>
    <dgm:cxn modelId="{562393DA-DDA1-4BB7-BE16-574D18411D00}" type="presParOf" srcId="{DABEF9B5-746F-4F07-AD58-416C44A60B49}" destId="{B93B34D6-D457-4FE1-A3A7-6C8AA83AD26C}" srcOrd="1" destOrd="0" presId="urn:microsoft.com/office/officeart/2005/8/layout/orgChart1"/>
    <dgm:cxn modelId="{8D60A91F-5E64-4C09-A2F5-7D7056F92994}" type="presParOf" srcId="{B93B34D6-D457-4FE1-A3A7-6C8AA83AD26C}" destId="{DE967B8A-5755-4528-B034-0F8E9975684B}" srcOrd="0" destOrd="0" presId="urn:microsoft.com/office/officeart/2005/8/layout/orgChart1"/>
    <dgm:cxn modelId="{709A7FE9-514D-4827-8407-2D885BB835FB}" type="presParOf" srcId="{B93B34D6-D457-4FE1-A3A7-6C8AA83AD26C}" destId="{9B83FF67-3D0B-4BE4-A700-75F97FAFA877}" srcOrd="1" destOrd="0" presId="urn:microsoft.com/office/officeart/2005/8/layout/orgChart1"/>
    <dgm:cxn modelId="{92EBC96C-E35F-4DCB-B002-B551FA8004E5}" type="presParOf" srcId="{9B83FF67-3D0B-4BE4-A700-75F97FAFA877}" destId="{0BA3BC31-B992-4B3F-97C8-00539F3A05BB}" srcOrd="0" destOrd="0" presId="urn:microsoft.com/office/officeart/2005/8/layout/orgChart1"/>
    <dgm:cxn modelId="{59403957-430B-4FBA-8D7D-4736ECF75FFC}" type="presParOf" srcId="{0BA3BC31-B992-4B3F-97C8-00539F3A05BB}" destId="{2AD84C40-B4D8-49A1-BFF1-DB861C04B36A}" srcOrd="0" destOrd="0" presId="urn:microsoft.com/office/officeart/2005/8/layout/orgChart1"/>
    <dgm:cxn modelId="{A9EFFE2A-B24E-4965-BA0D-F19DBFC90970}" type="presParOf" srcId="{0BA3BC31-B992-4B3F-97C8-00539F3A05BB}" destId="{32B57B7E-CD30-45D0-8294-2149276A0C1B}" srcOrd="1" destOrd="0" presId="urn:microsoft.com/office/officeart/2005/8/layout/orgChart1"/>
    <dgm:cxn modelId="{AC06753D-E668-4CB9-B7F8-A0D00C0832E5}" type="presParOf" srcId="{9B83FF67-3D0B-4BE4-A700-75F97FAFA877}" destId="{27F091D2-F0D7-4BBF-9E22-BF2626878CFD}" srcOrd="1" destOrd="0" presId="urn:microsoft.com/office/officeart/2005/8/layout/orgChart1"/>
    <dgm:cxn modelId="{907923A4-B677-4419-8786-37EABABEAA59}" type="presParOf" srcId="{27F091D2-F0D7-4BBF-9E22-BF2626878CFD}" destId="{A6EFC873-6289-4F39-B8A2-850F93EAAFB0}" srcOrd="0" destOrd="0" presId="urn:microsoft.com/office/officeart/2005/8/layout/orgChart1"/>
    <dgm:cxn modelId="{18F0B9E1-5271-4F3E-87E7-A4C62D45EABC}" type="presParOf" srcId="{27F091D2-F0D7-4BBF-9E22-BF2626878CFD}" destId="{3EB7FED8-4683-4550-B429-8D4DC432D847}" srcOrd="1" destOrd="0" presId="urn:microsoft.com/office/officeart/2005/8/layout/orgChart1"/>
    <dgm:cxn modelId="{8C23B7F4-CE1E-4BA9-A72E-79A4C3D09694}" type="presParOf" srcId="{3EB7FED8-4683-4550-B429-8D4DC432D847}" destId="{82CCCC46-A696-4ABD-9236-FC0679BF8068}" srcOrd="0" destOrd="0" presId="urn:microsoft.com/office/officeart/2005/8/layout/orgChart1"/>
    <dgm:cxn modelId="{2250A44E-755D-4C02-B8E6-AF9AC570C7F5}" type="presParOf" srcId="{82CCCC46-A696-4ABD-9236-FC0679BF8068}" destId="{5A3CE79B-0E49-46C5-862A-78A6A2C3DF6E}" srcOrd="0" destOrd="0" presId="urn:microsoft.com/office/officeart/2005/8/layout/orgChart1"/>
    <dgm:cxn modelId="{BFE037D5-8A57-4A69-A074-EE6D0CB837B6}" type="presParOf" srcId="{82CCCC46-A696-4ABD-9236-FC0679BF8068}" destId="{A1F4431A-BE5D-4026-8E4F-19E106F00E3E}" srcOrd="1" destOrd="0" presId="urn:microsoft.com/office/officeart/2005/8/layout/orgChart1"/>
    <dgm:cxn modelId="{CC886292-4352-47AE-9F97-7BC5722C7D63}" type="presParOf" srcId="{3EB7FED8-4683-4550-B429-8D4DC432D847}" destId="{E5726874-27BD-419F-B62D-C111B24C02D5}" srcOrd="1" destOrd="0" presId="urn:microsoft.com/office/officeart/2005/8/layout/orgChart1"/>
    <dgm:cxn modelId="{B2522B6E-B748-41B3-AEC0-77139A23C605}" type="presParOf" srcId="{3EB7FED8-4683-4550-B429-8D4DC432D847}" destId="{CDDE5A0D-6A91-453A-8F30-AEC9E5FE3B48}" srcOrd="2" destOrd="0" presId="urn:microsoft.com/office/officeart/2005/8/layout/orgChart1"/>
    <dgm:cxn modelId="{1AA94DBA-C818-4B2E-BDA4-3FADBE81483B}" type="presParOf" srcId="{27F091D2-F0D7-4BBF-9E22-BF2626878CFD}" destId="{9EA9B9B1-6B9A-4830-8DC0-11C58C62D874}" srcOrd="2" destOrd="0" presId="urn:microsoft.com/office/officeart/2005/8/layout/orgChart1"/>
    <dgm:cxn modelId="{C790CA59-84C1-4ABA-BC4F-FC7F1D577EE3}" type="presParOf" srcId="{27F091D2-F0D7-4BBF-9E22-BF2626878CFD}" destId="{512F48D2-17BD-481F-A455-3D596F9F9E09}" srcOrd="3" destOrd="0" presId="urn:microsoft.com/office/officeart/2005/8/layout/orgChart1"/>
    <dgm:cxn modelId="{577BFA64-07F0-466D-87F7-CD15003922B9}" type="presParOf" srcId="{512F48D2-17BD-481F-A455-3D596F9F9E09}" destId="{A3014655-EB51-4498-A5A5-E0CE33F589C3}" srcOrd="0" destOrd="0" presId="urn:microsoft.com/office/officeart/2005/8/layout/orgChart1"/>
    <dgm:cxn modelId="{C0A1AAA3-FF66-4115-B2EA-89D68D361790}" type="presParOf" srcId="{A3014655-EB51-4498-A5A5-E0CE33F589C3}" destId="{2B9A0949-2D92-4012-BFD9-3AF30159CA00}" srcOrd="0" destOrd="0" presId="urn:microsoft.com/office/officeart/2005/8/layout/orgChart1"/>
    <dgm:cxn modelId="{0A107B5C-A374-41CA-BE2F-A1AAC622F31F}" type="presParOf" srcId="{A3014655-EB51-4498-A5A5-E0CE33F589C3}" destId="{8EE13643-E455-4C0D-B6CF-2CB71D77C61B}" srcOrd="1" destOrd="0" presId="urn:microsoft.com/office/officeart/2005/8/layout/orgChart1"/>
    <dgm:cxn modelId="{0A092584-F93D-4167-8E54-95B0AE5ECB8A}" type="presParOf" srcId="{512F48D2-17BD-481F-A455-3D596F9F9E09}" destId="{14DC91E7-49F5-4CFB-BB05-EDE5ADE308CC}" srcOrd="1" destOrd="0" presId="urn:microsoft.com/office/officeart/2005/8/layout/orgChart1"/>
    <dgm:cxn modelId="{EE5A5CEC-EA9E-4933-BE7C-CDAF2D67087D}" type="presParOf" srcId="{512F48D2-17BD-481F-A455-3D596F9F9E09}" destId="{5A647C62-EEC4-4CA9-A605-A35D681444BA}" srcOrd="2" destOrd="0" presId="urn:microsoft.com/office/officeart/2005/8/layout/orgChart1"/>
    <dgm:cxn modelId="{76413CAA-F69A-4693-BEC1-A31D02A2DB56}" type="presParOf" srcId="{27F091D2-F0D7-4BBF-9E22-BF2626878CFD}" destId="{55F8D228-794D-402A-993B-A464DC38E2CC}" srcOrd="4" destOrd="0" presId="urn:microsoft.com/office/officeart/2005/8/layout/orgChart1"/>
    <dgm:cxn modelId="{3A1BD7F0-4B60-4460-B6B8-FB03CDCC4678}" type="presParOf" srcId="{27F091D2-F0D7-4BBF-9E22-BF2626878CFD}" destId="{4772529A-8440-4CFB-8984-CA7DB010C379}" srcOrd="5" destOrd="0" presId="urn:microsoft.com/office/officeart/2005/8/layout/orgChart1"/>
    <dgm:cxn modelId="{C4F027A5-2803-4F8E-AAF3-9B6EE60DD2C0}" type="presParOf" srcId="{4772529A-8440-4CFB-8984-CA7DB010C379}" destId="{44933C1D-DFCA-4D01-B304-6F7382FA2661}" srcOrd="0" destOrd="0" presId="urn:microsoft.com/office/officeart/2005/8/layout/orgChart1"/>
    <dgm:cxn modelId="{7CDEC4B4-E45B-431D-A95B-143B7A7D9A3B}" type="presParOf" srcId="{44933C1D-DFCA-4D01-B304-6F7382FA2661}" destId="{2AACC4D8-6FFA-45FE-911B-DF5652E8ED57}" srcOrd="0" destOrd="0" presId="urn:microsoft.com/office/officeart/2005/8/layout/orgChart1"/>
    <dgm:cxn modelId="{8EF9E154-6364-4B24-BE16-3D667337751A}" type="presParOf" srcId="{44933C1D-DFCA-4D01-B304-6F7382FA2661}" destId="{E0303DD0-FD34-4DFC-854D-C28D38D41757}" srcOrd="1" destOrd="0" presId="urn:microsoft.com/office/officeart/2005/8/layout/orgChart1"/>
    <dgm:cxn modelId="{3A5298B1-1D98-4D36-9FA6-09DE031D41EC}" type="presParOf" srcId="{4772529A-8440-4CFB-8984-CA7DB010C379}" destId="{D94A1CE7-7018-4124-A176-5A08F780FAA0}" srcOrd="1" destOrd="0" presId="urn:microsoft.com/office/officeart/2005/8/layout/orgChart1"/>
    <dgm:cxn modelId="{B9BC2F80-DAD3-4E30-8FF5-8CB6CD27DEAD}" type="presParOf" srcId="{4772529A-8440-4CFB-8984-CA7DB010C379}" destId="{6028B2FA-6015-4671-80F8-8C65A188B7B6}" srcOrd="2" destOrd="0" presId="urn:microsoft.com/office/officeart/2005/8/layout/orgChart1"/>
    <dgm:cxn modelId="{6683C086-B5AA-4D19-8AE1-D470AEE1605B}" type="presParOf" srcId="{9B83FF67-3D0B-4BE4-A700-75F97FAFA877}" destId="{40CE34EF-8D68-4D5E-B22D-41AF3AEBBAEB}" srcOrd="2" destOrd="0" presId="urn:microsoft.com/office/officeart/2005/8/layout/orgChart1"/>
    <dgm:cxn modelId="{D303A7D3-4B9A-4CED-8E41-BC96B760DE2B}" type="presParOf" srcId="{B93B34D6-D457-4FE1-A3A7-6C8AA83AD26C}" destId="{1F2E899B-CD49-4E5B-ABC5-CED9ACE1783F}" srcOrd="2" destOrd="0" presId="urn:microsoft.com/office/officeart/2005/8/layout/orgChart1"/>
    <dgm:cxn modelId="{0B118FD6-F747-473A-B2FC-586CB070ACE6}" type="presParOf" srcId="{B93B34D6-D457-4FE1-A3A7-6C8AA83AD26C}" destId="{88D9D56A-BC80-4ABC-93FD-1623FF3AEFA4}" srcOrd="3" destOrd="0" presId="urn:microsoft.com/office/officeart/2005/8/layout/orgChart1"/>
    <dgm:cxn modelId="{3E8C704F-B732-46CA-AE27-A03F17143CEE}" type="presParOf" srcId="{88D9D56A-BC80-4ABC-93FD-1623FF3AEFA4}" destId="{9F15D174-1B1C-43D8-8F23-CFF25ED34F74}" srcOrd="0" destOrd="0" presId="urn:microsoft.com/office/officeart/2005/8/layout/orgChart1"/>
    <dgm:cxn modelId="{48774145-02A9-4F8E-81B1-BD94CB086F76}" type="presParOf" srcId="{9F15D174-1B1C-43D8-8F23-CFF25ED34F74}" destId="{06586A8D-51EB-4749-824A-8930772C3D0E}" srcOrd="0" destOrd="0" presId="urn:microsoft.com/office/officeart/2005/8/layout/orgChart1"/>
    <dgm:cxn modelId="{30D58960-8116-497B-BBB2-C9C37B25AEEE}" type="presParOf" srcId="{9F15D174-1B1C-43D8-8F23-CFF25ED34F74}" destId="{8DC6D443-43C0-44A3-A539-0CC8FC122877}" srcOrd="1" destOrd="0" presId="urn:microsoft.com/office/officeart/2005/8/layout/orgChart1"/>
    <dgm:cxn modelId="{A547A431-ADA7-4A0A-9F91-9F57032ABBD6}" type="presParOf" srcId="{88D9D56A-BC80-4ABC-93FD-1623FF3AEFA4}" destId="{EAB33FB8-1AF1-493E-81EE-7E04C2143417}" srcOrd="1" destOrd="0" presId="urn:microsoft.com/office/officeart/2005/8/layout/orgChart1"/>
    <dgm:cxn modelId="{47213F79-48CE-4DC2-8DD0-1EC42B8DCEDB}" type="presParOf" srcId="{EAB33FB8-1AF1-493E-81EE-7E04C2143417}" destId="{87536CB3-DD6F-4F12-9E94-EA4BCE50E4AF}" srcOrd="0" destOrd="0" presId="urn:microsoft.com/office/officeart/2005/8/layout/orgChart1"/>
    <dgm:cxn modelId="{6A8BF02D-7B6F-433E-9FE6-5C8358D75E6A}" type="presParOf" srcId="{EAB33FB8-1AF1-493E-81EE-7E04C2143417}" destId="{4D76EF50-EFB8-4339-B4E8-131A33191B54}" srcOrd="1" destOrd="0" presId="urn:microsoft.com/office/officeart/2005/8/layout/orgChart1"/>
    <dgm:cxn modelId="{DB116891-DA7E-410C-A5AC-B4210C914FD7}" type="presParOf" srcId="{4D76EF50-EFB8-4339-B4E8-131A33191B54}" destId="{1EEA8CC9-2848-4559-BF55-3D6AD64CB7BE}" srcOrd="0" destOrd="0" presId="urn:microsoft.com/office/officeart/2005/8/layout/orgChart1"/>
    <dgm:cxn modelId="{935EDAA6-3848-450A-96EE-E58E132322FB}" type="presParOf" srcId="{1EEA8CC9-2848-4559-BF55-3D6AD64CB7BE}" destId="{4116DA5F-C40F-4F71-9E62-C96E994F7792}" srcOrd="0" destOrd="0" presId="urn:microsoft.com/office/officeart/2005/8/layout/orgChart1"/>
    <dgm:cxn modelId="{8FCB4118-2E46-4D6B-B982-19506C000950}" type="presParOf" srcId="{1EEA8CC9-2848-4559-BF55-3D6AD64CB7BE}" destId="{DD4BFB71-7B28-49CE-BB16-9482C2BD20BD}" srcOrd="1" destOrd="0" presId="urn:microsoft.com/office/officeart/2005/8/layout/orgChart1"/>
    <dgm:cxn modelId="{1487809F-BCA2-4377-9482-41A01CC887A9}" type="presParOf" srcId="{4D76EF50-EFB8-4339-B4E8-131A33191B54}" destId="{121B8DE7-9E15-4AD3-93A0-48CAB8F14628}" srcOrd="1" destOrd="0" presId="urn:microsoft.com/office/officeart/2005/8/layout/orgChart1"/>
    <dgm:cxn modelId="{731ADEAA-72C5-41F6-B377-E613BC4033D1}" type="presParOf" srcId="{4D76EF50-EFB8-4339-B4E8-131A33191B54}" destId="{7E98A703-9758-42DE-8569-95AF36FA4800}" srcOrd="2" destOrd="0" presId="urn:microsoft.com/office/officeart/2005/8/layout/orgChart1"/>
    <dgm:cxn modelId="{93081A11-53ED-4778-8E63-C4BAB1FAFE38}" type="presParOf" srcId="{EAB33FB8-1AF1-493E-81EE-7E04C2143417}" destId="{6741AC04-D2AD-446D-BFCD-9B5E86659A03}" srcOrd="2" destOrd="0" presId="urn:microsoft.com/office/officeart/2005/8/layout/orgChart1"/>
    <dgm:cxn modelId="{FBC22F56-E868-4559-9F28-96398E6D7F2C}" type="presParOf" srcId="{EAB33FB8-1AF1-493E-81EE-7E04C2143417}" destId="{FE8772B0-FE12-4B1A-87A6-79C77337FC9F}" srcOrd="3" destOrd="0" presId="urn:microsoft.com/office/officeart/2005/8/layout/orgChart1"/>
    <dgm:cxn modelId="{311E668F-8857-43A9-9AA8-DD81ECD7AF61}" type="presParOf" srcId="{FE8772B0-FE12-4B1A-87A6-79C77337FC9F}" destId="{A90D7B26-A8ED-4989-9FE3-456CA172C48C}" srcOrd="0" destOrd="0" presId="urn:microsoft.com/office/officeart/2005/8/layout/orgChart1"/>
    <dgm:cxn modelId="{0BF1361A-6EE8-4027-B0F0-F2F3E1610025}" type="presParOf" srcId="{A90D7B26-A8ED-4989-9FE3-456CA172C48C}" destId="{D5F22958-B49E-4115-93A1-CD0BAC171CE9}" srcOrd="0" destOrd="0" presId="urn:microsoft.com/office/officeart/2005/8/layout/orgChart1"/>
    <dgm:cxn modelId="{73A148C2-58CE-43EF-8C4A-ACC688625CF3}" type="presParOf" srcId="{A90D7B26-A8ED-4989-9FE3-456CA172C48C}" destId="{DAC5F8E8-5334-4761-A33E-C16AB5BFA965}" srcOrd="1" destOrd="0" presId="urn:microsoft.com/office/officeart/2005/8/layout/orgChart1"/>
    <dgm:cxn modelId="{5C092A66-7374-400B-B581-D8BAA2E92E1F}" type="presParOf" srcId="{FE8772B0-FE12-4B1A-87A6-79C77337FC9F}" destId="{89DF6C0E-870F-483C-8C36-94CBDAC5E82A}" srcOrd="1" destOrd="0" presId="urn:microsoft.com/office/officeart/2005/8/layout/orgChart1"/>
    <dgm:cxn modelId="{73CE3D2A-4C66-49F5-AA33-33FA5266F246}" type="presParOf" srcId="{FE8772B0-FE12-4B1A-87A6-79C77337FC9F}" destId="{A8E5A8CE-7F39-4DB2-A217-6CF44DB7C69C}" srcOrd="2" destOrd="0" presId="urn:microsoft.com/office/officeart/2005/8/layout/orgChart1"/>
    <dgm:cxn modelId="{97428513-55DA-4F37-A9AC-40F67D5856DF}" type="presParOf" srcId="{88D9D56A-BC80-4ABC-93FD-1623FF3AEFA4}" destId="{39D7F531-AA65-4DD2-BA2A-6945EAF1B2DD}" srcOrd="2" destOrd="0" presId="urn:microsoft.com/office/officeart/2005/8/layout/orgChart1"/>
    <dgm:cxn modelId="{FCFA75FF-9CFD-4A9B-AF24-46791AD174F7}" type="presParOf" srcId="{B93B34D6-D457-4FE1-A3A7-6C8AA83AD26C}" destId="{8C3637C5-0920-4263-8C2C-1B724CD7264F}" srcOrd="4" destOrd="0" presId="urn:microsoft.com/office/officeart/2005/8/layout/orgChart1"/>
    <dgm:cxn modelId="{7CEBA2B8-1956-46D3-961D-4590BB43EEB6}" type="presParOf" srcId="{B93B34D6-D457-4FE1-A3A7-6C8AA83AD26C}" destId="{BD3CBC11-8EF5-44DD-B0AD-19A057C8E69E}" srcOrd="5" destOrd="0" presId="urn:microsoft.com/office/officeart/2005/8/layout/orgChart1"/>
    <dgm:cxn modelId="{344A3AD1-3B91-4052-9515-E2CE6AD88931}" type="presParOf" srcId="{BD3CBC11-8EF5-44DD-B0AD-19A057C8E69E}" destId="{4F801A25-146E-467D-8A3F-72E0063A7211}" srcOrd="0" destOrd="0" presId="urn:microsoft.com/office/officeart/2005/8/layout/orgChart1"/>
    <dgm:cxn modelId="{9723E14C-4F4A-4A8C-BB46-09DD940EC21D}" type="presParOf" srcId="{4F801A25-146E-467D-8A3F-72E0063A7211}" destId="{4F05ABD5-DF7E-40AE-A199-714079AF611A}" srcOrd="0" destOrd="0" presId="urn:microsoft.com/office/officeart/2005/8/layout/orgChart1"/>
    <dgm:cxn modelId="{2FAF9E33-BAFB-4CAA-9447-F52427403E7B}" type="presParOf" srcId="{4F801A25-146E-467D-8A3F-72E0063A7211}" destId="{6E303D5E-0D49-4E05-97B1-FD7DAD78FEB2}" srcOrd="1" destOrd="0" presId="urn:microsoft.com/office/officeart/2005/8/layout/orgChart1"/>
    <dgm:cxn modelId="{B397301F-4E71-4514-8523-347A00BCDE4E}" type="presParOf" srcId="{BD3CBC11-8EF5-44DD-B0AD-19A057C8E69E}" destId="{65B7C912-6F51-4DCD-B68F-60508A318866}" srcOrd="1" destOrd="0" presId="urn:microsoft.com/office/officeart/2005/8/layout/orgChart1"/>
    <dgm:cxn modelId="{E6415291-7293-48AB-B1A2-6F0D29F2733F}" type="presParOf" srcId="{65B7C912-6F51-4DCD-B68F-60508A318866}" destId="{15A6D42B-B654-46D0-B95C-F9418F607A8B}" srcOrd="0" destOrd="0" presId="urn:microsoft.com/office/officeart/2005/8/layout/orgChart1"/>
    <dgm:cxn modelId="{6760C453-F697-4092-8323-07764637D8B4}" type="presParOf" srcId="{65B7C912-6F51-4DCD-B68F-60508A318866}" destId="{1F16A93B-3BB1-4021-9AEE-5DF7E1226C17}" srcOrd="1" destOrd="0" presId="urn:microsoft.com/office/officeart/2005/8/layout/orgChart1"/>
    <dgm:cxn modelId="{02E0DC5E-9C92-49AD-8534-E7B5134DAFFB}" type="presParOf" srcId="{1F16A93B-3BB1-4021-9AEE-5DF7E1226C17}" destId="{2FF80D6F-D6B1-41AB-8A8B-D6F4C6877245}" srcOrd="0" destOrd="0" presId="urn:microsoft.com/office/officeart/2005/8/layout/orgChart1"/>
    <dgm:cxn modelId="{B024A5E7-16DC-4D23-9336-F536085934D2}" type="presParOf" srcId="{2FF80D6F-D6B1-41AB-8A8B-D6F4C6877245}" destId="{883E1BFA-5844-4567-9842-778FD1742310}" srcOrd="0" destOrd="0" presId="urn:microsoft.com/office/officeart/2005/8/layout/orgChart1"/>
    <dgm:cxn modelId="{8D03E232-5832-406A-944E-A946A1A42828}" type="presParOf" srcId="{2FF80D6F-D6B1-41AB-8A8B-D6F4C6877245}" destId="{B7C5ACC7-0322-4696-BEF1-3CB6B019D127}" srcOrd="1" destOrd="0" presId="urn:microsoft.com/office/officeart/2005/8/layout/orgChart1"/>
    <dgm:cxn modelId="{07488101-7533-42FD-8FE4-F0269B22F214}" type="presParOf" srcId="{1F16A93B-3BB1-4021-9AEE-5DF7E1226C17}" destId="{350D0164-38B6-4513-8721-41C886BBE899}" srcOrd="1" destOrd="0" presId="urn:microsoft.com/office/officeart/2005/8/layout/orgChart1"/>
    <dgm:cxn modelId="{3BB632B8-D6B0-4341-9DE2-17F1EBBF7389}" type="presParOf" srcId="{1F16A93B-3BB1-4021-9AEE-5DF7E1226C17}" destId="{DFFD6683-8E3B-460E-8987-D5827099342F}" srcOrd="2" destOrd="0" presId="urn:microsoft.com/office/officeart/2005/8/layout/orgChart1"/>
    <dgm:cxn modelId="{E039723D-EED2-48EA-9902-18333201E404}" type="presParOf" srcId="{65B7C912-6F51-4DCD-B68F-60508A318866}" destId="{902EC7F1-0F34-419B-B14B-1C19C1CB960D}" srcOrd="2" destOrd="0" presId="urn:microsoft.com/office/officeart/2005/8/layout/orgChart1"/>
    <dgm:cxn modelId="{2528F97A-B6CE-4529-8A46-3BF3D66708A4}" type="presParOf" srcId="{65B7C912-6F51-4DCD-B68F-60508A318866}" destId="{E47200D4-E9CC-427D-BEB5-1CC7239E5B0A}" srcOrd="3" destOrd="0" presId="urn:microsoft.com/office/officeart/2005/8/layout/orgChart1"/>
    <dgm:cxn modelId="{A9E52DA4-EA13-466C-BE1B-9B46653E5967}" type="presParOf" srcId="{E47200D4-E9CC-427D-BEB5-1CC7239E5B0A}" destId="{7133795D-FD59-4957-9572-1B747E9F1F90}" srcOrd="0" destOrd="0" presId="urn:microsoft.com/office/officeart/2005/8/layout/orgChart1"/>
    <dgm:cxn modelId="{CC6B79B2-F29C-4F59-92F4-567777DAC95E}" type="presParOf" srcId="{7133795D-FD59-4957-9572-1B747E9F1F90}" destId="{A7BE152D-32C1-47B0-9C72-BA8387A87F32}" srcOrd="0" destOrd="0" presId="urn:microsoft.com/office/officeart/2005/8/layout/orgChart1"/>
    <dgm:cxn modelId="{B9F94B95-82FE-424B-8FD1-09C1FF68A3F9}" type="presParOf" srcId="{7133795D-FD59-4957-9572-1B747E9F1F90}" destId="{C3A8B7E4-552F-4013-81DC-FE732EB99441}" srcOrd="1" destOrd="0" presId="urn:microsoft.com/office/officeart/2005/8/layout/orgChart1"/>
    <dgm:cxn modelId="{63EB8B9D-FB18-4276-848C-53B4C479BD1E}" type="presParOf" srcId="{E47200D4-E9CC-427D-BEB5-1CC7239E5B0A}" destId="{7645554F-B896-4F84-9175-EB6E84E8AEF7}" srcOrd="1" destOrd="0" presId="urn:microsoft.com/office/officeart/2005/8/layout/orgChart1"/>
    <dgm:cxn modelId="{1DF0AB9C-2FCB-4B71-9A0D-6EC48567611B}" type="presParOf" srcId="{E47200D4-E9CC-427D-BEB5-1CC7239E5B0A}" destId="{CDD2A5D3-8390-4086-92D7-4DAC69E3A7D1}" srcOrd="2" destOrd="0" presId="urn:microsoft.com/office/officeart/2005/8/layout/orgChart1"/>
    <dgm:cxn modelId="{00265793-4A53-4661-AC88-DD39B92C10A4}" type="presParOf" srcId="{BD3CBC11-8EF5-44DD-B0AD-19A057C8E69E}" destId="{C9D5CE28-FCCB-47E0-9012-44C26CD85F2A}" srcOrd="2" destOrd="0" presId="urn:microsoft.com/office/officeart/2005/8/layout/orgChart1"/>
    <dgm:cxn modelId="{CB42CA4D-1FE5-428C-BEB5-AD61E4AC4A77}" type="presParOf" srcId="{DABEF9B5-746F-4F07-AD58-416C44A60B49}" destId="{B467707A-0303-43BA-9DF0-763157D5EFB7}" srcOrd="2" destOrd="0" presId="urn:microsoft.com/office/officeart/2005/8/layout/orgChart1"/>
    <dgm:cxn modelId="{7CAC6B33-E978-4E47-B468-45987DD499E3}" type="presParOf" srcId="{996A4C7C-DB83-4339-8EE8-A70BDBE527E1}" destId="{8622F426-F2A9-4A37-8A11-6CC2649A099B}" srcOrd="2" destOrd="0" presId="urn:microsoft.com/office/officeart/2005/8/layout/orgChart1"/>
    <dgm:cxn modelId="{CC3894EB-380D-457A-81CD-9999647D039D}" type="presParOf" srcId="{996A4C7C-DB83-4339-8EE8-A70BDBE527E1}" destId="{7BAF9EEB-ACE4-4FC3-B0FF-3EFD30EC0497}" srcOrd="3" destOrd="0" presId="urn:microsoft.com/office/officeart/2005/8/layout/orgChart1"/>
    <dgm:cxn modelId="{AD9762EF-A048-4F55-AFE9-40655418C650}" type="presParOf" srcId="{7BAF9EEB-ACE4-4FC3-B0FF-3EFD30EC0497}" destId="{688FEA49-7708-467F-B007-BA25441CDB31}" srcOrd="0" destOrd="0" presId="urn:microsoft.com/office/officeart/2005/8/layout/orgChart1"/>
    <dgm:cxn modelId="{30488616-AE7D-4901-B430-5259FE981FFB}" type="presParOf" srcId="{688FEA49-7708-467F-B007-BA25441CDB31}" destId="{2482590C-A7E2-4A74-A73F-6168B18DEC24}" srcOrd="0" destOrd="0" presId="urn:microsoft.com/office/officeart/2005/8/layout/orgChart1"/>
    <dgm:cxn modelId="{9ED19401-6676-4375-A4D1-87BED89CC926}" type="presParOf" srcId="{688FEA49-7708-467F-B007-BA25441CDB31}" destId="{835A06A8-4290-43A7-8723-1DEB4ABC7DB1}" srcOrd="1" destOrd="0" presId="urn:microsoft.com/office/officeart/2005/8/layout/orgChart1"/>
    <dgm:cxn modelId="{77AB5957-4A9B-47CE-9E52-A35DFC2572D1}" type="presParOf" srcId="{7BAF9EEB-ACE4-4FC3-B0FF-3EFD30EC0497}" destId="{22BA90F6-C051-4D17-9F6E-441ED5D2A5EB}" srcOrd="1" destOrd="0" presId="urn:microsoft.com/office/officeart/2005/8/layout/orgChart1"/>
    <dgm:cxn modelId="{54897651-185E-491D-88FB-4457B764FF1F}" type="presParOf" srcId="{7BAF9EEB-ACE4-4FC3-B0FF-3EFD30EC0497}" destId="{1686D0E8-8047-49A0-9390-6243F4AC60F4}" srcOrd="2" destOrd="0" presId="urn:microsoft.com/office/officeart/2005/8/layout/orgChart1"/>
    <dgm:cxn modelId="{31D5E9C2-4458-462C-BA77-C540D039683B}" type="presParOf" srcId="{996A4C7C-DB83-4339-8EE8-A70BDBE527E1}" destId="{7FB04CBB-C4E2-49A5-9ED0-71BBBBEDB852}" srcOrd="4" destOrd="0" presId="urn:microsoft.com/office/officeart/2005/8/layout/orgChart1"/>
    <dgm:cxn modelId="{DD1EE2DD-E0A8-4A0E-A9FF-1967EC07CBF5}" type="presParOf" srcId="{996A4C7C-DB83-4339-8EE8-A70BDBE527E1}" destId="{974ECF08-135B-4695-882A-5DB4F45CB4A4}" srcOrd="5" destOrd="0" presId="urn:microsoft.com/office/officeart/2005/8/layout/orgChart1"/>
    <dgm:cxn modelId="{70156B8B-549A-41D8-AEB2-322A9C58B249}" type="presParOf" srcId="{974ECF08-135B-4695-882A-5DB4F45CB4A4}" destId="{73B7D859-3479-4A94-BD95-D04C03947E86}" srcOrd="0" destOrd="0" presId="urn:microsoft.com/office/officeart/2005/8/layout/orgChart1"/>
    <dgm:cxn modelId="{993C4D10-6D6B-4956-8EF2-0BE1066525C3}" type="presParOf" srcId="{73B7D859-3479-4A94-BD95-D04C03947E86}" destId="{0241DBA8-D72B-4024-948F-899A70931404}" srcOrd="0" destOrd="0" presId="urn:microsoft.com/office/officeart/2005/8/layout/orgChart1"/>
    <dgm:cxn modelId="{99D177FF-7A6C-4665-B7E4-75F95C35EB2D}" type="presParOf" srcId="{73B7D859-3479-4A94-BD95-D04C03947E86}" destId="{AA949F26-5E65-4A3E-8B4E-2F334C86E900}" srcOrd="1" destOrd="0" presId="urn:microsoft.com/office/officeart/2005/8/layout/orgChart1"/>
    <dgm:cxn modelId="{842AB9DA-53D5-4FE0-B3FA-25FE7A548A51}" type="presParOf" srcId="{974ECF08-135B-4695-882A-5DB4F45CB4A4}" destId="{6F1187BD-CAB9-4121-B165-9FECBFF1C967}" srcOrd="1" destOrd="0" presId="urn:microsoft.com/office/officeart/2005/8/layout/orgChart1"/>
    <dgm:cxn modelId="{529E4F89-2092-47DD-BC4E-EA15BA67CACD}" type="presParOf" srcId="{974ECF08-135B-4695-882A-5DB4F45CB4A4}" destId="{555691DF-8D10-43D8-9772-763C9A554E94}" srcOrd="2" destOrd="0" presId="urn:microsoft.com/office/officeart/2005/8/layout/orgChart1"/>
    <dgm:cxn modelId="{52C36172-F02D-4B28-9059-F41C5A9B592A}" type="presParOf" srcId="{996A4C7C-DB83-4339-8EE8-A70BDBE527E1}" destId="{3E6203D8-2CEC-46CB-9360-586D60195D6C}" srcOrd="6" destOrd="0" presId="urn:microsoft.com/office/officeart/2005/8/layout/orgChart1"/>
    <dgm:cxn modelId="{45FE9D7B-AA14-4A4C-B9EB-217EA47F5748}" type="presParOf" srcId="{996A4C7C-DB83-4339-8EE8-A70BDBE527E1}" destId="{85AFEDBF-2918-412F-B313-846B1F2D938A}" srcOrd="7" destOrd="0" presId="urn:microsoft.com/office/officeart/2005/8/layout/orgChart1"/>
    <dgm:cxn modelId="{C248FB44-9097-4B3D-8842-E9BA57037429}" type="presParOf" srcId="{85AFEDBF-2918-412F-B313-846B1F2D938A}" destId="{0AF54906-DF1F-43A0-887C-DB29AEE61191}" srcOrd="0" destOrd="0" presId="urn:microsoft.com/office/officeart/2005/8/layout/orgChart1"/>
    <dgm:cxn modelId="{C7656F0D-98ED-4F5B-84DE-C734F0168FA8}" type="presParOf" srcId="{0AF54906-DF1F-43A0-887C-DB29AEE61191}" destId="{015A5777-EF90-4D61-B53C-BF5D79A56C06}" srcOrd="0" destOrd="0" presId="urn:microsoft.com/office/officeart/2005/8/layout/orgChart1"/>
    <dgm:cxn modelId="{3A120B88-2CA1-4F18-950C-FD52D19973BA}" type="presParOf" srcId="{0AF54906-DF1F-43A0-887C-DB29AEE61191}" destId="{34F644C1-E733-4F16-98F1-8FA754FC99BA}" srcOrd="1" destOrd="0" presId="urn:microsoft.com/office/officeart/2005/8/layout/orgChart1"/>
    <dgm:cxn modelId="{8756A219-5B60-4F73-9897-46E126A00F9F}" type="presParOf" srcId="{85AFEDBF-2918-412F-B313-846B1F2D938A}" destId="{1EF63373-5CE6-4BBC-A6DB-4FEC721C0F7F}" srcOrd="1" destOrd="0" presId="urn:microsoft.com/office/officeart/2005/8/layout/orgChart1"/>
    <dgm:cxn modelId="{C7C6E309-194E-42FC-848B-2895FCC087E0}" type="presParOf" srcId="{85AFEDBF-2918-412F-B313-846B1F2D938A}" destId="{B01A1F64-EB8F-4817-98ED-9AB6442583C0}" srcOrd="2" destOrd="0" presId="urn:microsoft.com/office/officeart/2005/8/layout/orgChart1"/>
    <dgm:cxn modelId="{66D36BC8-C579-4071-9B7E-29D0C4CEE864}" type="presParOf" srcId="{F1FBD876-2F0A-4842-91C1-7DCBAAD5401B}" destId="{36454078-ABCA-4BA8-AE18-AE3D22017B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203D8-2CEC-46CB-9360-586D60195D6C}">
      <dsp:nvSpPr>
        <dsp:cNvPr id="0" name=""/>
        <dsp:cNvSpPr/>
      </dsp:nvSpPr>
      <dsp:spPr>
        <a:xfrm>
          <a:off x="4961700" y="622286"/>
          <a:ext cx="2462413" cy="260637"/>
        </a:xfrm>
        <a:custGeom>
          <a:avLst/>
          <a:gdLst/>
          <a:ahLst/>
          <a:cxnLst/>
          <a:rect l="0" t="0" r="0" b="0"/>
          <a:pathLst>
            <a:path>
              <a:moveTo>
                <a:pt x="0" y="0"/>
              </a:moveTo>
              <a:lnTo>
                <a:pt x="0" y="117216"/>
              </a:lnTo>
              <a:lnTo>
                <a:pt x="2026176" y="117216"/>
              </a:lnTo>
              <a:lnTo>
                <a:pt x="2026176"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7FB04CBB-C4E2-49A5-9ED0-71BBBBEDB852}">
      <dsp:nvSpPr>
        <dsp:cNvPr id="0" name=""/>
        <dsp:cNvSpPr/>
      </dsp:nvSpPr>
      <dsp:spPr>
        <a:xfrm>
          <a:off x="4961700" y="622286"/>
          <a:ext cx="960646" cy="260637"/>
        </a:xfrm>
        <a:custGeom>
          <a:avLst/>
          <a:gdLst/>
          <a:ahLst/>
          <a:cxnLst/>
          <a:rect l="0" t="0" r="0" b="0"/>
          <a:pathLst>
            <a:path>
              <a:moveTo>
                <a:pt x="0" y="0"/>
              </a:moveTo>
              <a:lnTo>
                <a:pt x="0" y="117216"/>
              </a:lnTo>
              <a:lnTo>
                <a:pt x="675392" y="117216"/>
              </a:lnTo>
              <a:lnTo>
                <a:pt x="675392"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622F426-F2A9-4A37-8A11-6CC2649A099B}">
      <dsp:nvSpPr>
        <dsp:cNvPr id="0" name=""/>
        <dsp:cNvSpPr/>
      </dsp:nvSpPr>
      <dsp:spPr>
        <a:xfrm>
          <a:off x="4420580" y="622286"/>
          <a:ext cx="541120" cy="260637"/>
        </a:xfrm>
        <a:custGeom>
          <a:avLst/>
          <a:gdLst/>
          <a:ahLst/>
          <a:cxnLst/>
          <a:rect l="0" t="0" r="0" b="0"/>
          <a:pathLst>
            <a:path>
              <a:moveTo>
                <a:pt x="675392" y="0"/>
              </a:moveTo>
              <a:lnTo>
                <a:pt x="675392" y="117216"/>
              </a:lnTo>
              <a:lnTo>
                <a:pt x="0" y="117216"/>
              </a:lnTo>
              <a:lnTo>
                <a:pt x="0"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02EC7F1-0F34-419B-B14B-1C19C1CB960D}">
      <dsp:nvSpPr>
        <dsp:cNvPr id="0" name=""/>
        <dsp:cNvSpPr/>
      </dsp:nvSpPr>
      <dsp:spPr>
        <a:xfrm>
          <a:off x="3924128" y="2384690"/>
          <a:ext cx="186169" cy="1452121"/>
        </a:xfrm>
        <a:custGeom>
          <a:avLst/>
          <a:gdLst/>
          <a:ahLst/>
          <a:cxnLst/>
          <a:rect l="0" t="0" r="0" b="0"/>
          <a:pathLst>
            <a:path>
              <a:moveTo>
                <a:pt x="0" y="0"/>
              </a:moveTo>
              <a:lnTo>
                <a:pt x="0" y="1306130"/>
              </a:lnTo>
              <a:lnTo>
                <a:pt x="167452" y="1306130"/>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5A6D42B-B654-46D0-B95C-F9418F607A8B}">
      <dsp:nvSpPr>
        <dsp:cNvPr id="0" name=""/>
        <dsp:cNvSpPr/>
      </dsp:nvSpPr>
      <dsp:spPr>
        <a:xfrm>
          <a:off x="3924128" y="2384690"/>
          <a:ext cx="186169" cy="570919"/>
        </a:xfrm>
        <a:custGeom>
          <a:avLst/>
          <a:gdLst/>
          <a:ahLst/>
          <a:cxnLst/>
          <a:rect l="0" t="0" r="0" b="0"/>
          <a:pathLst>
            <a:path>
              <a:moveTo>
                <a:pt x="0" y="0"/>
              </a:moveTo>
              <a:lnTo>
                <a:pt x="0" y="513521"/>
              </a:lnTo>
              <a:lnTo>
                <a:pt x="167452" y="513521"/>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C3637C5-0920-4263-8C2C-1B724CD7264F}">
      <dsp:nvSpPr>
        <dsp:cNvPr id="0" name=""/>
        <dsp:cNvSpPr/>
      </dsp:nvSpPr>
      <dsp:spPr>
        <a:xfrm>
          <a:off x="2918813" y="1503488"/>
          <a:ext cx="1501766" cy="260637"/>
        </a:xfrm>
        <a:custGeom>
          <a:avLst/>
          <a:gdLst/>
          <a:ahLst/>
          <a:cxnLst/>
          <a:rect l="0" t="0" r="0" b="0"/>
          <a:pathLst>
            <a:path>
              <a:moveTo>
                <a:pt x="0" y="0"/>
              </a:moveTo>
              <a:lnTo>
                <a:pt x="0" y="117216"/>
              </a:lnTo>
              <a:lnTo>
                <a:pt x="1350784" y="117216"/>
              </a:lnTo>
              <a:lnTo>
                <a:pt x="1350784" y="234433"/>
              </a:lnTo>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741AC04-D2AD-446D-BFCD-9B5E86659A03}">
      <dsp:nvSpPr>
        <dsp:cNvPr id="0" name=""/>
        <dsp:cNvSpPr/>
      </dsp:nvSpPr>
      <dsp:spPr>
        <a:xfrm>
          <a:off x="2422361" y="2384690"/>
          <a:ext cx="186169" cy="1452121"/>
        </a:xfrm>
        <a:custGeom>
          <a:avLst/>
          <a:gdLst/>
          <a:ahLst/>
          <a:cxnLst/>
          <a:rect l="0" t="0" r="0" b="0"/>
          <a:pathLst>
            <a:path>
              <a:moveTo>
                <a:pt x="0" y="0"/>
              </a:moveTo>
              <a:lnTo>
                <a:pt x="0" y="2098738"/>
              </a:lnTo>
              <a:lnTo>
                <a:pt x="167452" y="2098738"/>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7536CB3-DD6F-4F12-9E94-EA4BCE50E4AF}">
      <dsp:nvSpPr>
        <dsp:cNvPr id="0" name=""/>
        <dsp:cNvSpPr/>
      </dsp:nvSpPr>
      <dsp:spPr>
        <a:xfrm>
          <a:off x="2422361" y="2384690"/>
          <a:ext cx="186169" cy="570919"/>
        </a:xfrm>
        <a:custGeom>
          <a:avLst/>
          <a:gdLst/>
          <a:ahLst/>
          <a:cxnLst/>
          <a:rect l="0" t="0" r="0" b="0"/>
          <a:pathLst>
            <a:path>
              <a:moveTo>
                <a:pt x="0" y="0"/>
              </a:moveTo>
              <a:lnTo>
                <a:pt x="0" y="513521"/>
              </a:lnTo>
              <a:lnTo>
                <a:pt x="167452" y="513521"/>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F2E899B-CD49-4E5B-ABC5-CED9ACE1783F}">
      <dsp:nvSpPr>
        <dsp:cNvPr id="0" name=""/>
        <dsp:cNvSpPr/>
      </dsp:nvSpPr>
      <dsp:spPr>
        <a:xfrm>
          <a:off x="2873093" y="1503488"/>
          <a:ext cx="91440" cy="260637"/>
        </a:xfrm>
        <a:custGeom>
          <a:avLst/>
          <a:gdLst/>
          <a:ahLst/>
          <a:cxnLst/>
          <a:rect l="0" t="0" r="0" b="0"/>
          <a:pathLst>
            <a:path>
              <a:moveTo>
                <a:pt x="45720" y="0"/>
              </a:moveTo>
              <a:lnTo>
                <a:pt x="45720" y="234433"/>
              </a:lnTo>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5F8D228-794D-402A-993B-A464DC38E2CC}">
      <dsp:nvSpPr>
        <dsp:cNvPr id="0" name=""/>
        <dsp:cNvSpPr/>
      </dsp:nvSpPr>
      <dsp:spPr>
        <a:xfrm>
          <a:off x="920594" y="2384690"/>
          <a:ext cx="186169" cy="2333323"/>
        </a:xfrm>
        <a:custGeom>
          <a:avLst/>
          <a:gdLst/>
          <a:ahLst/>
          <a:cxnLst/>
          <a:rect l="0" t="0" r="0" b="0"/>
          <a:pathLst>
            <a:path>
              <a:moveTo>
                <a:pt x="0" y="0"/>
              </a:moveTo>
              <a:lnTo>
                <a:pt x="0" y="2098738"/>
              </a:lnTo>
              <a:lnTo>
                <a:pt x="167452" y="2098738"/>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9EA9B9B1-6B9A-4830-8DC0-11C58C62D874}">
      <dsp:nvSpPr>
        <dsp:cNvPr id="0" name=""/>
        <dsp:cNvSpPr/>
      </dsp:nvSpPr>
      <dsp:spPr>
        <a:xfrm>
          <a:off x="920594" y="2384690"/>
          <a:ext cx="186169" cy="1452121"/>
        </a:xfrm>
        <a:custGeom>
          <a:avLst/>
          <a:gdLst/>
          <a:ahLst/>
          <a:cxnLst/>
          <a:rect l="0" t="0" r="0" b="0"/>
          <a:pathLst>
            <a:path>
              <a:moveTo>
                <a:pt x="0" y="0"/>
              </a:moveTo>
              <a:lnTo>
                <a:pt x="0" y="1306130"/>
              </a:lnTo>
              <a:lnTo>
                <a:pt x="167452" y="1306130"/>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A6EFC873-6289-4F39-B8A2-850F93EAAFB0}">
      <dsp:nvSpPr>
        <dsp:cNvPr id="0" name=""/>
        <dsp:cNvSpPr/>
      </dsp:nvSpPr>
      <dsp:spPr>
        <a:xfrm>
          <a:off x="920594" y="2384690"/>
          <a:ext cx="186169" cy="570919"/>
        </a:xfrm>
        <a:custGeom>
          <a:avLst/>
          <a:gdLst/>
          <a:ahLst/>
          <a:cxnLst/>
          <a:rect l="0" t="0" r="0" b="0"/>
          <a:pathLst>
            <a:path>
              <a:moveTo>
                <a:pt x="0" y="0"/>
              </a:moveTo>
              <a:lnTo>
                <a:pt x="0" y="513521"/>
              </a:lnTo>
              <a:lnTo>
                <a:pt x="167452" y="513521"/>
              </a:lnTo>
            </a:path>
          </a:pathLst>
        </a:custGeom>
        <a:noFill/>
        <a:ln w="9525" cap="flat" cmpd="sng" algn="ctr">
          <a:solidFill>
            <a:srgbClr val="4BACC6">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DE967B8A-5755-4528-B034-0F8E9975684B}">
      <dsp:nvSpPr>
        <dsp:cNvPr id="0" name=""/>
        <dsp:cNvSpPr/>
      </dsp:nvSpPr>
      <dsp:spPr>
        <a:xfrm>
          <a:off x="1417046" y="1503488"/>
          <a:ext cx="1501766" cy="260637"/>
        </a:xfrm>
        <a:custGeom>
          <a:avLst/>
          <a:gdLst/>
          <a:ahLst/>
          <a:cxnLst/>
          <a:rect l="0" t="0" r="0" b="0"/>
          <a:pathLst>
            <a:path>
              <a:moveTo>
                <a:pt x="1350784" y="0"/>
              </a:moveTo>
              <a:lnTo>
                <a:pt x="1350784" y="117216"/>
              </a:lnTo>
              <a:lnTo>
                <a:pt x="0" y="117216"/>
              </a:lnTo>
              <a:lnTo>
                <a:pt x="0" y="234433"/>
              </a:lnTo>
            </a:path>
          </a:pathLst>
        </a:custGeom>
        <a:noFill/>
        <a:ln w="9525" cap="flat" cmpd="sng" algn="ctr">
          <a:solidFill>
            <a:srgbClr val="8064A2">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D7D3C32-07C7-44B1-B724-7E339D63EA37}">
      <dsp:nvSpPr>
        <dsp:cNvPr id="0" name=""/>
        <dsp:cNvSpPr/>
      </dsp:nvSpPr>
      <dsp:spPr>
        <a:xfrm>
          <a:off x="2918813" y="622286"/>
          <a:ext cx="2042886" cy="260637"/>
        </a:xfrm>
        <a:custGeom>
          <a:avLst/>
          <a:gdLst/>
          <a:ahLst/>
          <a:cxnLst/>
          <a:rect l="0" t="0" r="0" b="0"/>
          <a:pathLst>
            <a:path>
              <a:moveTo>
                <a:pt x="2026176" y="0"/>
              </a:moveTo>
              <a:lnTo>
                <a:pt x="2026176" y="117216"/>
              </a:lnTo>
              <a:lnTo>
                <a:pt x="0" y="117216"/>
              </a:lnTo>
              <a:lnTo>
                <a:pt x="0" y="234433"/>
              </a:lnTo>
            </a:path>
          </a:pathLst>
        </a:custGeom>
        <a:noFill/>
        <a:ln w="9525" cap="flat" cmpd="sng" algn="ctr">
          <a:solidFill>
            <a:srgbClr val="9BBB59">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3E58CD6-E38A-4D2E-A970-D72ADC7A08F8}">
      <dsp:nvSpPr>
        <dsp:cNvPr id="0" name=""/>
        <dsp:cNvSpPr/>
      </dsp:nvSpPr>
      <dsp:spPr>
        <a:xfrm>
          <a:off x="3802720" y="1721"/>
          <a:ext cx="2317958" cy="620564"/>
        </a:xfrm>
        <a:prstGeom prst="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National Agriculture Research System</a:t>
          </a:r>
          <a:endParaRPr lang="zh-CN" altLang="en-US" sz="1500" kern="1200" dirty="0">
            <a:solidFill>
              <a:sysClr val="window" lastClr="FFFFFF"/>
            </a:solidFill>
            <a:latin typeface="Calibri"/>
            <a:ea typeface="宋体"/>
            <a:cs typeface="+mn-cs"/>
          </a:endParaRPr>
        </a:p>
      </dsp:txBody>
      <dsp:txXfrm>
        <a:off x="3802720" y="1721"/>
        <a:ext cx="2317958" cy="620564"/>
      </dsp:txXfrm>
    </dsp:sp>
    <dsp:sp modelId="{08000D0E-37A1-4993-8D1A-604E19C4EB00}">
      <dsp:nvSpPr>
        <dsp:cNvPr id="0" name=""/>
        <dsp:cNvSpPr/>
      </dsp:nvSpPr>
      <dsp:spPr>
        <a:xfrm>
          <a:off x="2298248"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NATIONAL</a:t>
          </a:r>
          <a:endParaRPr lang="zh-CN" altLang="en-US" sz="1500" kern="1200" dirty="0">
            <a:solidFill>
              <a:sysClr val="window" lastClr="FFFFFF"/>
            </a:solidFill>
            <a:latin typeface="Calibri"/>
            <a:ea typeface="宋体"/>
            <a:cs typeface="+mn-cs"/>
          </a:endParaRPr>
        </a:p>
      </dsp:txBody>
      <dsp:txXfrm>
        <a:off x="2298248" y="882923"/>
        <a:ext cx="1241129" cy="620564"/>
      </dsp:txXfrm>
    </dsp:sp>
    <dsp:sp modelId="{2AD84C40-B4D8-49A1-BFF1-DB861C04B36A}">
      <dsp:nvSpPr>
        <dsp:cNvPr id="0" name=""/>
        <dsp:cNvSpPr/>
      </dsp:nvSpPr>
      <dsp:spPr>
        <a:xfrm>
          <a:off x="796481" y="1764125"/>
          <a:ext cx="1241129" cy="62056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MOA</a:t>
          </a:r>
          <a:endParaRPr lang="zh-CN" altLang="en-US" sz="1500" kern="1200" dirty="0">
            <a:solidFill>
              <a:sysClr val="window" lastClr="FFFFFF"/>
            </a:solidFill>
            <a:latin typeface="Calibri"/>
            <a:ea typeface="宋体"/>
            <a:cs typeface="+mn-cs"/>
          </a:endParaRPr>
        </a:p>
      </dsp:txBody>
      <dsp:txXfrm>
        <a:off x="796481" y="1764125"/>
        <a:ext cx="1241129" cy="620564"/>
      </dsp:txXfrm>
    </dsp:sp>
    <dsp:sp modelId="{5A3CE79B-0E49-46C5-862A-78A6A2C3DF6E}">
      <dsp:nvSpPr>
        <dsp:cNvPr id="0" name=""/>
        <dsp:cNvSpPr/>
      </dsp:nvSpPr>
      <dsp:spPr>
        <a:xfrm>
          <a:off x="1106763" y="2645327"/>
          <a:ext cx="1241129" cy="620564"/>
        </a:xfrm>
        <a:prstGeom prst="rect">
          <a:avLst/>
        </a:prstGeom>
        <a:gradFill rotWithShape="0">
          <a:gsLst>
            <a:gs pos="0">
              <a:srgbClr val="4F81BD">
                <a:lumMod val="50000"/>
              </a:srgbClr>
            </a:gs>
            <a:gs pos="50000">
              <a:srgbClr val="9CB86E"/>
            </a:gs>
            <a:gs pos="7000">
              <a:srgbClr val="156B1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CAAS</a:t>
          </a:r>
          <a:endParaRPr lang="zh-CN" altLang="en-US" sz="1500" kern="1200" dirty="0">
            <a:solidFill>
              <a:sysClr val="window" lastClr="FFFFFF"/>
            </a:solidFill>
            <a:latin typeface="Calibri"/>
            <a:ea typeface="宋体"/>
            <a:cs typeface="+mn-cs"/>
          </a:endParaRPr>
        </a:p>
      </dsp:txBody>
      <dsp:txXfrm>
        <a:off x="1106763" y="2645327"/>
        <a:ext cx="1241129" cy="620564"/>
      </dsp:txXfrm>
    </dsp:sp>
    <dsp:sp modelId="{2B9A0949-2D92-4012-BFD9-3AF30159CA00}">
      <dsp:nvSpPr>
        <dsp:cNvPr id="0" name=""/>
        <dsp:cNvSpPr/>
      </dsp:nvSpPr>
      <dsp:spPr>
        <a:xfrm>
          <a:off x="1106763" y="3526529"/>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CATAS</a:t>
          </a:r>
          <a:endParaRPr lang="en-US" altLang="zh-CN" sz="1500" kern="1200" dirty="0" smtClean="0">
            <a:solidFill>
              <a:sysClr val="window" lastClr="FFFFFF"/>
            </a:solidFill>
            <a:latin typeface="Calibri"/>
            <a:ea typeface="宋体"/>
            <a:cs typeface="+mn-cs"/>
          </a:endParaRPr>
        </a:p>
      </dsp:txBody>
      <dsp:txXfrm>
        <a:off x="1106763" y="3526529"/>
        <a:ext cx="1241129" cy="620564"/>
      </dsp:txXfrm>
    </dsp:sp>
    <dsp:sp modelId="{2AACC4D8-6FFA-45FE-911B-DF5652E8ED57}">
      <dsp:nvSpPr>
        <dsp:cNvPr id="0" name=""/>
        <dsp:cNvSpPr/>
      </dsp:nvSpPr>
      <dsp:spPr>
        <a:xfrm>
          <a:off x="1106763" y="4407731"/>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CAFS</a:t>
          </a:r>
          <a:endParaRPr lang="en-US" altLang="zh-CN" sz="1500" kern="1200" dirty="0" smtClean="0">
            <a:solidFill>
              <a:sysClr val="window" lastClr="FFFFFF"/>
            </a:solidFill>
            <a:latin typeface="Calibri"/>
            <a:ea typeface="宋体"/>
            <a:cs typeface="+mn-cs"/>
          </a:endParaRPr>
        </a:p>
      </dsp:txBody>
      <dsp:txXfrm>
        <a:off x="1106763" y="4407731"/>
        <a:ext cx="1241129" cy="620564"/>
      </dsp:txXfrm>
    </dsp:sp>
    <dsp:sp modelId="{06586A8D-51EB-4749-824A-8930772C3D0E}">
      <dsp:nvSpPr>
        <dsp:cNvPr id="0" name=""/>
        <dsp:cNvSpPr/>
      </dsp:nvSpPr>
      <dsp:spPr>
        <a:xfrm>
          <a:off x="2298248" y="1764125"/>
          <a:ext cx="1241129" cy="62056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CAS</a:t>
          </a:r>
          <a:endParaRPr lang="zh-CN" altLang="en-US" sz="1500" kern="1200" dirty="0">
            <a:solidFill>
              <a:sysClr val="window" lastClr="FFFFFF"/>
            </a:solidFill>
            <a:latin typeface="Calibri"/>
            <a:ea typeface="宋体"/>
            <a:cs typeface="+mn-cs"/>
          </a:endParaRPr>
        </a:p>
      </dsp:txBody>
      <dsp:txXfrm>
        <a:off x="2298248" y="1764125"/>
        <a:ext cx="1241129" cy="620564"/>
      </dsp:txXfrm>
    </dsp:sp>
    <dsp:sp modelId="{4116DA5F-C40F-4F71-9E62-C96E994F7792}">
      <dsp:nvSpPr>
        <dsp:cNvPr id="0" name=""/>
        <dsp:cNvSpPr/>
      </dsp:nvSpPr>
      <dsp:spPr>
        <a:xfrm>
          <a:off x="2608530" y="2645327"/>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Agro </a:t>
          </a:r>
          <a:r>
            <a:rPr lang="en-US" altLang="zh-CN" sz="1500" kern="1200" dirty="0" smtClean="0">
              <a:solidFill>
                <a:sysClr val="window" lastClr="FFFFFF"/>
              </a:solidFill>
              <a:latin typeface="Calibri"/>
              <a:ea typeface="宋体"/>
              <a:cs typeface="+mn-cs"/>
            </a:rPr>
            <a:t>Research Institute</a:t>
          </a:r>
          <a:endParaRPr lang="zh-CN" altLang="en-US" sz="1500" kern="1200" dirty="0">
            <a:solidFill>
              <a:sysClr val="window" lastClr="FFFFFF"/>
            </a:solidFill>
            <a:latin typeface="Calibri"/>
            <a:ea typeface="宋体"/>
            <a:cs typeface="+mn-cs"/>
          </a:endParaRPr>
        </a:p>
      </dsp:txBody>
      <dsp:txXfrm>
        <a:off x="2608530" y="2645327"/>
        <a:ext cx="1241129" cy="620564"/>
      </dsp:txXfrm>
    </dsp:sp>
    <dsp:sp modelId="{D5F22958-B49E-4115-93A1-CD0BAC171CE9}">
      <dsp:nvSpPr>
        <dsp:cNvPr id="0" name=""/>
        <dsp:cNvSpPr/>
      </dsp:nvSpPr>
      <dsp:spPr>
        <a:xfrm>
          <a:off x="2608530" y="3526529"/>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a:t>
          </a:r>
          <a:endParaRPr lang="zh-CN" altLang="en-US" sz="1500" kern="1200" dirty="0">
            <a:solidFill>
              <a:sysClr val="window" lastClr="FFFFFF"/>
            </a:solidFill>
            <a:latin typeface="Calibri"/>
            <a:ea typeface="宋体"/>
            <a:cs typeface="+mn-cs"/>
          </a:endParaRPr>
        </a:p>
      </dsp:txBody>
      <dsp:txXfrm>
        <a:off x="2608530" y="3526529"/>
        <a:ext cx="1241129" cy="620564"/>
      </dsp:txXfrm>
    </dsp:sp>
    <dsp:sp modelId="{4F05ABD5-DF7E-40AE-A199-714079AF611A}">
      <dsp:nvSpPr>
        <dsp:cNvPr id="0" name=""/>
        <dsp:cNvSpPr/>
      </dsp:nvSpPr>
      <dsp:spPr>
        <a:xfrm>
          <a:off x="3800015" y="1764125"/>
          <a:ext cx="1241129" cy="620564"/>
        </a:xfrm>
        <a:prstGeom prst="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zh-CN" altLang="en-US"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MOE</a:t>
          </a:r>
          <a:endParaRPr lang="zh-CN" altLang="en-US" sz="1500" kern="1200" dirty="0">
            <a:solidFill>
              <a:sysClr val="window" lastClr="FFFFFF"/>
            </a:solidFill>
            <a:latin typeface="Calibri"/>
            <a:ea typeface="宋体"/>
            <a:cs typeface="+mn-cs"/>
          </a:endParaRPr>
        </a:p>
      </dsp:txBody>
      <dsp:txXfrm>
        <a:off x="3800015" y="1764125"/>
        <a:ext cx="1241129" cy="620564"/>
      </dsp:txXfrm>
    </dsp:sp>
    <dsp:sp modelId="{883E1BFA-5844-4567-9842-778FD1742310}">
      <dsp:nvSpPr>
        <dsp:cNvPr id="0" name=""/>
        <dsp:cNvSpPr/>
      </dsp:nvSpPr>
      <dsp:spPr>
        <a:xfrm>
          <a:off x="4110297" y="2645327"/>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err="1" smtClean="0">
              <a:solidFill>
                <a:sysClr val="window" lastClr="FFFFFF"/>
              </a:solidFill>
              <a:latin typeface="Calibri"/>
              <a:ea typeface="宋体"/>
              <a:cs typeface="+mn-cs"/>
            </a:rPr>
            <a:t>Agri</a:t>
          </a:r>
          <a:r>
            <a:rPr lang="en-US" altLang="zh-CN" sz="1500" kern="1200" dirty="0" smtClean="0">
              <a:solidFill>
                <a:sysClr val="window" lastClr="FFFFFF"/>
              </a:solidFill>
              <a:latin typeface="Calibri"/>
              <a:ea typeface="宋体"/>
              <a:cs typeface="+mn-cs"/>
            </a:rPr>
            <a:t> </a:t>
          </a:r>
          <a:r>
            <a:rPr lang="en-US" altLang="zh-CN" sz="1500" kern="1200" dirty="0" smtClean="0">
              <a:solidFill>
                <a:sysClr val="window" lastClr="FFFFFF"/>
              </a:solidFill>
              <a:latin typeface="Calibri"/>
              <a:ea typeface="宋体"/>
              <a:cs typeface="+mn-cs"/>
            </a:rPr>
            <a:t>University</a:t>
          </a:r>
          <a:endParaRPr lang="zh-CN" altLang="en-US" sz="1500" kern="1200" dirty="0">
            <a:solidFill>
              <a:sysClr val="window" lastClr="FFFFFF"/>
            </a:solidFill>
            <a:latin typeface="Calibri"/>
            <a:ea typeface="宋体"/>
            <a:cs typeface="+mn-cs"/>
          </a:endParaRPr>
        </a:p>
      </dsp:txBody>
      <dsp:txXfrm>
        <a:off x="4110297" y="2645327"/>
        <a:ext cx="1241129" cy="620564"/>
      </dsp:txXfrm>
    </dsp:sp>
    <dsp:sp modelId="{A7BE152D-32C1-47B0-9C72-BA8387A87F32}">
      <dsp:nvSpPr>
        <dsp:cNvPr id="0" name=""/>
        <dsp:cNvSpPr/>
      </dsp:nvSpPr>
      <dsp:spPr>
        <a:xfrm>
          <a:off x="4110297" y="3526529"/>
          <a:ext cx="1241129" cy="620564"/>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altLang="zh-CN" sz="1500" kern="1200" dirty="0" smtClean="0">
              <a:solidFill>
                <a:sysClr val="window" lastClr="FFFFFF"/>
              </a:solidFill>
              <a:latin typeface="Calibri"/>
              <a:ea typeface="宋体"/>
              <a:cs typeface="+mn-cs"/>
            </a:rPr>
            <a:t>...</a:t>
          </a:r>
          <a:endParaRPr lang="zh-CN" altLang="en-US" sz="1500" kern="1200" dirty="0">
            <a:solidFill>
              <a:sysClr val="window" lastClr="FFFFFF"/>
            </a:solidFill>
            <a:latin typeface="Calibri"/>
            <a:ea typeface="宋体"/>
            <a:cs typeface="+mn-cs"/>
          </a:endParaRPr>
        </a:p>
      </dsp:txBody>
      <dsp:txXfrm>
        <a:off x="4110297" y="3526529"/>
        <a:ext cx="1241129" cy="620564"/>
      </dsp:txXfrm>
    </dsp:sp>
    <dsp:sp modelId="{2482590C-A7E2-4A74-A73F-6168B18DEC24}">
      <dsp:nvSpPr>
        <dsp:cNvPr id="0" name=""/>
        <dsp:cNvSpPr/>
      </dsp:nvSpPr>
      <dsp:spPr>
        <a:xfrm>
          <a:off x="3800015"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PROVINCIAL</a:t>
          </a:r>
          <a:endParaRPr lang="zh-CN" altLang="en-US" sz="1500" kern="1200" dirty="0">
            <a:solidFill>
              <a:sysClr val="window" lastClr="FFFFFF"/>
            </a:solidFill>
            <a:latin typeface="Calibri"/>
            <a:ea typeface="宋体"/>
            <a:cs typeface="+mn-cs"/>
          </a:endParaRPr>
        </a:p>
      </dsp:txBody>
      <dsp:txXfrm>
        <a:off x="3800015" y="882923"/>
        <a:ext cx="1241129" cy="620564"/>
      </dsp:txXfrm>
    </dsp:sp>
    <dsp:sp modelId="{0241DBA8-D72B-4024-948F-899A70931404}">
      <dsp:nvSpPr>
        <dsp:cNvPr id="0" name=""/>
        <dsp:cNvSpPr/>
      </dsp:nvSpPr>
      <dsp:spPr>
        <a:xfrm>
          <a:off x="5301782"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PREFECTURE</a:t>
          </a:r>
          <a:endParaRPr lang="zh-CN" altLang="en-US" sz="1500" kern="1200" dirty="0">
            <a:solidFill>
              <a:sysClr val="window" lastClr="FFFFFF"/>
            </a:solidFill>
            <a:latin typeface="Calibri"/>
            <a:ea typeface="宋体"/>
            <a:cs typeface="+mn-cs"/>
          </a:endParaRPr>
        </a:p>
      </dsp:txBody>
      <dsp:txXfrm>
        <a:off x="5301782" y="882923"/>
        <a:ext cx="1241129" cy="620564"/>
      </dsp:txXfrm>
    </dsp:sp>
    <dsp:sp modelId="{015A5777-EF90-4D61-B53C-BF5D79A56C06}">
      <dsp:nvSpPr>
        <dsp:cNvPr id="0" name=""/>
        <dsp:cNvSpPr/>
      </dsp:nvSpPr>
      <dsp:spPr>
        <a:xfrm>
          <a:off x="6803548" y="882923"/>
          <a:ext cx="1241129" cy="62056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1" kern="1200" dirty="0" smtClean="0">
              <a:solidFill>
                <a:sysClr val="window" lastClr="FFFFFF"/>
              </a:solidFill>
              <a:latin typeface="Calibri"/>
              <a:ea typeface="+mn-ea"/>
              <a:cs typeface="+mn-cs"/>
            </a:rPr>
            <a:t>PRIVATE</a:t>
          </a:r>
          <a:endParaRPr lang="zh-CN" altLang="en-US" sz="1500" kern="1200" dirty="0">
            <a:solidFill>
              <a:sysClr val="window" lastClr="FFFFFF"/>
            </a:solidFill>
            <a:latin typeface="Calibri"/>
            <a:ea typeface="宋体"/>
            <a:cs typeface="+mn-cs"/>
          </a:endParaRPr>
        </a:p>
      </dsp:txBody>
      <dsp:txXfrm>
        <a:off x="6803548" y="882923"/>
        <a:ext cx="1241129" cy="62056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644EE-DD16-4F44-9F42-2E7B73FE4FF0}" type="datetimeFigureOut">
              <a:rPr lang="zh-CN" altLang="en-US" smtClean="0"/>
              <a:t>2017/3/24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15230-CC7A-4542-A2A4-604E66CDD90D}" type="slidenum">
              <a:rPr lang="zh-CN" altLang="en-US" smtClean="0"/>
              <a:t>‹#›</a:t>
            </a:fld>
            <a:endParaRPr lang="zh-CN" altLang="en-US"/>
          </a:p>
        </p:txBody>
      </p:sp>
    </p:spTree>
    <p:extLst>
      <p:ext uri="{BB962C8B-B14F-4D97-AF65-F5344CB8AC3E}">
        <p14:creationId xmlns:p14="http://schemas.microsoft.com/office/powerpoint/2010/main" val="423740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0724" name="日期占位符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29AE5D9-8C22-4C9B-AF46-4218410CEBC3}" type="datetime1">
              <a:rPr lang="zh-CN" altLang="en-US" smtClean="0"/>
              <a:pPr fontAlgn="base">
                <a:spcBef>
                  <a:spcPct val="0"/>
                </a:spcBef>
                <a:spcAft>
                  <a:spcPct val="0"/>
                </a:spcAft>
                <a:defRPr/>
              </a:pPr>
              <a:t>2017/3/24</a:t>
            </a:fld>
            <a:endParaRPr lang="zh-CN" altLang="en-US" smtClean="0"/>
          </a:p>
        </p:txBody>
      </p:sp>
      <p:sp>
        <p:nvSpPr>
          <p:cNvPr id="30725" name="灯片编号占位符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94427F-27B3-4603-A0EB-CB24451BC137}"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1748" name="日期占位符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2FAEEEA-BEB5-4D15-AC66-A333D4578CF0}" type="datetime1">
              <a:rPr lang="zh-CN" altLang="en-US" smtClean="0"/>
              <a:pPr fontAlgn="base">
                <a:spcBef>
                  <a:spcPct val="0"/>
                </a:spcBef>
                <a:spcAft>
                  <a:spcPct val="0"/>
                </a:spcAft>
                <a:defRPr/>
              </a:pPr>
              <a:t>2017/3/24</a:t>
            </a:fld>
            <a:endParaRPr lang="zh-CN" altLang="en-US" smtClean="0"/>
          </a:p>
        </p:txBody>
      </p:sp>
      <p:sp>
        <p:nvSpPr>
          <p:cNvPr id="31749" name="灯片编号占位符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76A8DF-A0F8-4E2F-95C5-F57B0A816C53}"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2772" name="日期占位符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29A479F-AF51-4E39-AB03-F1A3552D0942}" type="datetime1">
              <a:rPr lang="zh-CN" altLang="en-US" smtClean="0"/>
              <a:pPr fontAlgn="base">
                <a:spcBef>
                  <a:spcPct val="0"/>
                </a:spcBef>
                <a:spcAft>
                  <a:spcPct val="0"/>
                </a:spcAft>
                <a:defRPr/>
              </a:pPr>
              <a:t>2017/3/24</a:t>
            </a:fld>
            <a:endParaRPr lang="zh-CN" altLang="en-US" smtClean="0"/>
          </a:p>
        </p:txBody>
      </p:sp>
      <p:sp>
        <p:nvSpPr>
          <p:cNvPr id="32773" name="灯片编号占位符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5B5E4-B173-4250-A35F-1C85CF89BEF9}"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charset="0"/>
            </a:endParaRPr>
          </a:p>
        </p:txBody>
      </p:sp>
      <p:sp>
        <p:nvSpPr>
          <p:cNvPr id="3482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buFont typeface="Arial" charset="0"/>
              <a:buNone/>
            </a:pPr>
            <a:fld id="{C251CA21-BB04-4FE8-B62A-0A60169A94F6}" type="datetime1">
              <a:rPr lang="zh-CN" altLang="en-US" b="0" smtClean="0">
                <a:solidFill>
                  <a:prstClr val="black"/>
                </a:solidFill>
              </a:rPr>
              <a:pPr>
                <a:buFont typeface="Arial" charset="0"/>
                <a:buNone/>
              </a:pPr>
              <a:t>2017/3/24</a:t>
            </a:fld>
            <a:endParaRPr lang="en-US" altLang="en-US" b="0" smtClean="0">
              <a:solidFill>
                <a:prstClr val="black"/>
              </a:solidFill>
            </a:endParaRPr>
          </a:p>
        </p:txBody>
      </p:sp>
      <p:sp>
        <p:nvSpPr>
          <p:cNvPr id="3482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buFont typeface="Arial" charset="0"/>
              <a:buNone/>
            </a:pPr>
            <a:fld id="{C95453AE-6C4F-484F-9499-562D553AA45F}" type="slidenum">
              <a:rPr lang="zh-CN" altLang="en-US" b="0" smtClean="0">
                <a:solidFill>
                  <a:prstClr val="black"/>
                </a:solidFill>
              </a:rPr>
              <a:pPr>
                <a:buFont typeface="Arial" charset="0"/>
                <a:buNone/>
              </a:pPr>
              <a:t>15</a:t>
            </a:fld>
            <a:endParaRPr lang="en-US" altLang="en-US" b="0" smtClean="0">
              <a:solidFill>
                <a:prstClr val="black"/>
              </a:solidFill>
            </a:endParaRPr>
          </a:p>
        </p:txBody>
      </p:sp>
    </p:spTree>
    <p:extLst>
      <p:ext uri="{BB962C8B-B14F-4D97-AF65-F5344CB8AC3E}">
        <p14:creationId xmlns:p14="http://schemas.microsoft.com/office/powerpoint/2010/main" val="21437869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9348" r="1249" b="11058"/>
          <a:stretch/>
        </p:blipFill>
        <p:spPr>
          <a:xfrm>
            <a:off x="-12075" y="0"/>
            <a:ext cx="9156075" cy="5556069"/>
          </a:xfrm>
          <a:prstGeom prst="rect">
            <a:avLst/>
          </a:prstGeom>
          <a:effectLst>
            <a:reflection blurRad="6350" stA="20000" endPos="38500" dist="25400" dir="5400000" sy="-100000" algn="bl" rotWithShape="0"/>
          </a:effectLst>
        </p:spPr>
      </p:pic>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
        <p:nvSpPr>
          <p:cNvPr id="3" name="KSO_CT2"/>
          <p:cNvSpPr>
            <a:spLocks noGrp="1"/>
          </p:cNvSpPr>
          <p:nvPr>
            <p:ph type="subTitle" idx="1" hasCustomPrompt="1"/>
          </p:nvPr>
        </p:nvSpPr>
        <p:spPr>
          <a:xfrm>
            <a:off x="4300129" y="3385115"/>
            <a:ext cx="3629841" cy="409303"/>
          </a:xfrm>
          <a:prstGeom prst="roundRect">
            <a:avLst>
              <a:gd name="adj" fmla="val 50000"/>
            </a:avLst>
          </a:prstGeom>
          <a:noFill/>
          <a:ln w="19050">
            <a:noFill/>
          </a:ln>
          <a:effectLst/>
        </p:spPr>
        <p:txBody>
          <a:bodyPr anchor="ctr" anchorCtr="0">
            <a:noAutofit/>
          </a:bodyPr>
          <a:lstStyle>
            <a:lvl1pPr marL="0" indent="0" algn="ctr">
              <a:buNone/>
              <a:defRPr sz="2000" baseline="0">
                <a:solidFill>
                  <a:schemeClr val="accent3"/>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3028950" y="2377440"/>
            <a:ext cx="5958296" cy="1007408"/>
          </a:xfrm>
        </p:spPr>
        <p:txBody>
          <a:bodyPr anchor="ctr">
            <a:noAutofit/>
          </a:bodyPr>
          <a:lstStyle>
            <a:lvl1pPr algn="ctr">
              <a:defRPr sz="4400" baseline="0">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smtClean="0"/>
              <a:t>单击此处添加标题</a:t>
            </a:r>
            <a:endParaRPr lang="zh-CN" altLang="en-US" dirty="0"/>
          </a:p>
        </p:txBody>
      </p:sp>
      <p:pic>
        <p:nvPicPr>
          <p:cNvPr id="10"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915" r="3665" b="9342"/>
          <a:stretch/>
        </p:blipFill>
        <p:spPr bwMode="auto">
          <a:xfrm>
            <a:off x="3059833" y="5693791"/>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98324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4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91739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19272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675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143000"/>
          </a:xfrm>
        </p:spPr>
        <p:txBody>
          <a:bodyPr>
            <a:normAutofit/>
          </a:bodyPr>
          <a:lstStyle>
            <a:lvl1pPr algn="l">
              <a:defRPr sz="3600" b="1">
                <a:solidFill>
                  <a:srgbClr val="008A87"/>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8" name="直接连接符 7"/>
          <p:cNvCxnSpPr/>
          <p:nvPr userDrawn="1"/>
        </p:nvCxnSpPr>
        <p:spPr>
          <a:xfrm>
            <a:off x="467544" y="1196752"/>
            <a:ext cx="8208912" cy="0"/>
          </a:xfrm>
          <a:prstGeom prst="line">
            <a:avLst/>
          </a:prstGeom>
          <a:ln w="28575">
            <a:solidFill>
              <a:srgbClr val="008A87"/>
            </a:solidFill>
          </a:ln>
        </p:spPr>
        <p:style>
          <a:lnRef idx="1">
            <a:schemeClr val="accent1"/>
          </a:lnRef>
          <a:fillRef idx="0">
            <a:schemeClr val="accent1"/>
          </a:fillRef>
          <a:effectRef idx="0">
            <a:schemeClr val="accent1"/>
          </a:effectRef>
          <a:fontRef idx="minor">
            <a:schemeClr val="tx1"/>
          </a:fontRef>
        </p:style>
      </p:cxnSp>
      <p:pic>
        <p:nvPicPr>
          <p:cNvPr id="11" name="图片 10" descr="LOGO.png"/>
          <p:cNvPicPr>
            <a:picLocks noChangeAspect="1"/>
          </p:cNvPicPr>
          <p:nvPr userDrawn="1"/>
        </p:nvPicPr>
        <p:blipFill rotWithShape="1">
          <a:blip r:embed="rId2" cstate="print"/>
          <a:srcRect r="80492"/>
          <a:stretch/>
        </p:blipFill>
        <p:spPr>
          <a:xfrm>
            <a:off x="8110083" y="404664"/>
            <a:ext cx="648003" cy="684646"/>
          </a:xfrm>
          <a:prstGeom prst="rect">
            <a:avLst/>
          </a:prstGeom>
        </p:spPr>
      </p:pic>
    </p:spTree>
    <p:extLst>
      <p:ext uri="{BB962C8B-B14F-4D97-AF65-F5344CB8AC3E}">
        <p14:creationId xmlns:p14="http://schemas.microsoft.com/office/powerpoint/2010/main" val="252763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661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9478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8358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162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7603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345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63834"/>
            <a:ext cx="8072970" cy="556854"/>
          </a:xfrm>
        </p:spPr>
        <p:txBody>
          <a:bodyPr/>
          <a:lstStyle>
            <a:lvl1pPr>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marL="357188" indent="-357188">
              <a:defRPr sz="2000">
                <a:latin typeface="微软雅黑" panose="020B0503020204020204" pitchFamily="34" charset="-122"/>
                <a:ea typeface="微软雅黑" panose="020B0503020204020204" pitchFamily="34" charset="-122"/>
              </a:defRPr>
            </a:lvl1pPr>
            <a:lvl2pPr marL="357188" indent="-357188">
              <a:buFont typeface="幼圆" panose="02010509060101010101" pitchFamily="49" charset="-122"/>
              <a:buChar char=" "/>
              <a:tabLst>
                <a:tab pos="444500" algn="l"/>
              </a:tabLst>
              <a:defRPr sz="1400">
                <a:latin typeface="微软雅黑" panose="020B0503020204020204" pitchFamily="34" charset="-122"/>
                <a:ea typeface="微软雅黑" panose="020B0503020204020204" pitchFamily="34" charset="-122"/>
              </a:defRPr>
            </a:lvl2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dirty="0">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0879553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376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7831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4097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9348" r="1249" b="11058"/>
          <a:stretch/>
        </p:blipFill>
        <p:spPr>
          <a:xfrm>
            <a:off x="-12075" y="0"/>
            <a:ext cx="9156075" cy="5556069"/>
          </a:xfrm>
          <a:prstGeom prst="rect">
            <a:avLst/>
          </a:prstGeom>
          <a:effectLst>
            <a:reflection blurRad="6350" stA="20000" endPos="38500" dist="25400" dir="5400000" sy="-100000" algn="bl" rotWithShape="0"/>
          </a:effectLst>
        </p:spPr>
      </p:pic>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
        <p:nvSpPr>
          <p:cNvPr id="3" name="KSO_CT2"/>
          <p:cNvSpPr>
            <a:spLocks noGrp="1"/>
          </p:cNvSpPr>
          <p:nvPr>
            <p:ph type="subTitle" idx="1" hasCustomPrompt="1"/>
          </p:nvPr>
        </p:nvSpPr>
        <p:spPr>
          <a:xfrm>
            <a:off x="4300129" y="3385115"/>
            <a:ext cx="3629841" cy="409303"/>
          </a:xfrm>
          <a:prstGeom prst="roundRect">
            <a:avLst>
              <a:gd name="adj" fmla="val 50000"/>
            </a:avLst>
          </a:prstGeom>
          <a:noFill/>
          <a:ln w="19050">
            <a:noFill/>
          </a:ln>
          <a:effectLst/>
        </p:spPr>
        <p:txBody>
          <a:bodyPr anchor="ctr" anchorCtr="0">
            <a:noAutofit/>
          </a:bodyPr>
          <a:lstStyle>
            <a:lvl1pPr marL="0" indent="0" algn="ctr">
              <a:buNone/>
              <a:defRPr sz="2000" baseline="0">
                <a:solidFill>
                  <a:schemeClr val="accent3"/>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p>
        </p:txBody>
      </p:sp>
      <p:sp>
        <p:nvSpPr>
          <p:cNvPr id="7" name="KSO_CT1"/>
          <p:cNvSpPr>
            <a:spLocks noGrp="1"/>
          </p:cNvSpPr>
          <p:nvPr>
            <p:ph type="title" hasCustomPrompt="1"/>
          </p:nvPr>
        </p:nvSpPr>
        <p:spPr>
          <a:xfrm>
            <a:off x="3028950" y="2377440"/>
            <a:ext cx="5958296" cy="1007408"/>
          </a:xfrm>
        </p:spPr>
        <p:txBody>
          <a:bodyPr anchor="ctr">
            <a:noAutofit/>
          </a:bodyPr>
          <a:lstStyle>
            <a:lvl1pPr algn="ctr">
              <a:defRPr sz="4400" baseline="0">
                <a:solidFill>
                  <a:schemeClr val="accent1">
                    <a:lumMod val="75000"/>
                  </a:schemeClr>
                </a:solidFill>
                <a:latin typeface="微软雅黑" panose="020B0503020204020204" pitchFamily="34" charset="-122"/>
                <a:ea typeface="微软雅黑" panose="020B0503020204020204" pitchFamily="34" charset="-122"/>
              </a:defRPr>
            </a:lvl1pPr>
          </a:lstStyle>
          <a:p>
            <a:r>
              <a:rPr lang="zh-CN" altLang="en-US" dirty="0" smtClean="0"/>
              <a:t>单击此处添加标题</a:t>
            </a:r>
            <a:endParaRPr lang="zh-CN" altLang="en-US" dirty="0"/>
          </a:p>
        </p:txBody>
      </p:sp>
      <p:pic>
        <p:nvPicPr>
          <p:cNvPr id="10"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4915" r="3665" b="9342"/>
          <a:stretch/>
        </p:blipFill>
        <p:spPr bwMode="auto">
          <a:xfrm>
            <a:off x="3059833" y="5693791"/>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02816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49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63834"/>
            <a:ext cx="8072970" cy="556854"/>
          </a:xfrm>
        </p:spPr>
        <p:txBody>
          <a:bodyPr/>
          <a:lstStyle>
            <a:lvl1pPr>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marL="357188" indent="-357188">
              <a:defRPr sz="2000">
                <a:latin typeface="微软雅黑" panose="020B0503020204020204" pitchFamily="34" charset="-122"/>
                <a:ea typeface="微软雅黑" panose="020B0503020204020204" pitchFamily="34" charset="-122"/>
              </a:defRPr>
            </a:lvl1pPr>
            <a:lvl2pPr marL="357188" indent="-357188">
              <a:buFont typeface="幼圆" panose="02010509060101010101" pitchFamily="49" charset="-122"/>
              <a:buChar char=" "/>
              <a:tabLst>
                <a:tab pos="444500" algn="l"/>
              </a:tabLst>
              <a:defRPr sz="1400">
                <a:latin typeface="微软雅黑" panose="020B0503020204020204" pitchFamily="34" charset="-122"/>
                <a:ea typeface="微软雅黑" panose="020B0503020204020204" pitchFamily="34" charset="-122"/>
              </a:defRPr>
            </a:lvl2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dirty="0">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8677994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993106" y="2665662"/>
            <a:ext cx="5040633" cy="828674"/>
          </a:xfrm>
        </p:spPr>
        <p:txBody>
          <a:bodyPr anchor="b">
            <a:normAutofit/>
          </a:bodyPr>
          <a:lstStyle>
            <a:lvl1pPr algn="ctr">
              <a:defRPr sz="4000"/>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2821102" y="3556160"/>
            <a:ext cx="3384640" cy="389662"/>
          </a:xfrm>
          <a:prstGeom prst="roundRect">
            <a:avLst>
              <a:gd name="adj" fmla="val 50000"/>
            </a:avLst>
          </a:prstGeom>
          <a:solidFill>
            <a:srgbClr val="FDC07E">
              <a:alpha val="80000"/>
            </a:srgbClr>
          </a:solidFill>
        </p:spPr>
        <p:txBody>
          <a:bodyPr lIns="0" tIns="0" rIns="0" bIns="0" anchor="ctr">
            <a:normAutofit/>
          </a:bodyPr>
          <a:lstStyle>
            <a:lvl1pPr marL="0" indent="0" algn="ctr">
              <a:buNone/>
              <a:defRPr sz="1800" b="1" baseline="0">
                <a:solidFill>
                  <a:schemeClr val="bg1"/>
                </a:solidFill>
                <a:latin typeface="MS PMincho" panose="02020600040205080304" pitchFamily="18" charset="-128"/>
                <a:ea typeface="幼圆"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419484388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346460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8" name="KSO_FT"/>
          <p:cNvSpPr>
            <a:spLocks noGrp="1"/>
          </p:cNvSpPr>
          <p:nvPr>
            <p:ph type="ftr" sz="quarter" idx="11"/>
          </p:nvPr>
        </p:nvSpPr>
        <p:spPr/>
        <p:txBody>
          <a:bodyPr/>
          <a:lstStyle/>
          <a:p>
            <a:endParaRPr lang="zh-CN" altLang="en-US">
              <a:solidFill>
                <a:srgbClr val="3D3F41">
                  <a:tint val="75000"/>
                </a:srgbClr>
              </a:solidFill>
            </a:endParaRPr>
          </a:p>
        </p:txBody>
      </p:sp>
      <p:sp>
        <p:nvSpPr>
          <p:cNvPr id="9"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645469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4" name="KSO_FT"/>
          <p:cNvSpPr>
            <a:spLocks noGrp="1"/>
          </p:cNvSpPr>
          <p:nvPr>
            <p:ph type="ftr" sz="quarter" idx="11"/>
          </p:nvPr>
        </p:nvSpPr>
        <p:spPr/>
        <p:txBody>
          <a:bodyPr/>
          <a:lstStyle/>
          <a:p>
            <a:endParaRPr lang="zh-CN" altLang="en-US">
              <a:solidFill>
                <a:srgbClr val="3D3F41">
                  <a:tint val="75000"/>
                </a:srgbClr>
              </a:solidFill>
            </a:endParaRPr>
          </a:p>
        </p:txBody>
      </p:sp>
      <p:sp>
        <p:nvSpPr>
          <p:cNvPr id="5"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799736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3" name="KSO_FT"/>
          <p:cNvSpPr>
            <a:spLocks noGrp="1"/>
          </p:cNvSpPr>
          <p:nvPr>
            <p:ph type="ftr" sz="quarter" idx="11"/>
          </p:nvPr>
        </p:nvSpPr>
        <p:spPr/>
        <p:txBody>
          <a:bodyPr/>
          <a:lstStyle/>
          <a:p>
            <a:endParaRPr lang="zh-CN" altLang="en-US">
              <a:solidFill>
                <a:srgbClr val="3D3F41">
                  <a:tint val="75000"/>
                </a:srgbClr>
              </a:solidFill>
            </a:endParaRPr>
          </a:p>
        </p:txBody>
      </p:sp>
      <p:sp>
        <p:nvSpPr>
          <p:cNvPr id="4"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6" name="Picture 3"/>
          <p:cNvPicPr>
            <a:picLocks noChangeAspect="1" noChangeArrowheads="1"/>
          </p:cNvPicPr>
          <p:nvPr userDrawn="1"/>
        </p:nvPicPr>
        <p:blipFill>
          <a:blip r:embed="rId2" cstate="print"/>
          <a:srcRect/>
          <a:stretch>
            <a:fillRect/>
          </a:stretch>
        </p:blipFill>
        <p:spPr>
          <a:xfrm>
            <a:off x="-55563" y="1588"/>
            <a:ext cx="9196388" cy="6891337"/>
          </a:xfrm>
          <a:prstGeom prst="rect">
            <a:avLst/>
          </a:prstGeom>
          <a:ln/>
        </p:spPr>
      </p:pic>
    </p:spTree>
    <p:extLst>
      <p:ext uri="{BB962C8B-B14F-4D97-AF65-F5344CB8AC3E}">
        <p14:creationId xmlns:p14="http://schemas.microsoft.com/office/powerpoint/2010/main" val="193869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993106" y="2665662"/>
            <a:ext cx="5040633" cy="828674"/>
          </a:xfrm>
        </p:spPr>
        <p:txBody>
          <a:bodyPr anchor="b">
            <a:normAutofit/>
          </a:bodyPr>
          <a:lstStyle>
            <a:lvl1pPr algn="ctr">
              <a:defRPr sz="4000"/>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2821102" y="3556160"/>
            <a:ext cx="3384640" cy="389662"/>
          </a:xfrm>
          <a:prstGeom prst="roundRect">
            <a:avLst>
              <a:gd name="adj" fmla="val 50000"/>
            </a:avLst>
          </a:prstGeom>
          <a:solidFill>
            <a:srgbClr val="FDC07E">
              <a:alpha val="80000"/>
            </a:srgbClr>
          </a:solidFill>
        </p:spPr>
        <p:txBody>
          <a:bodyPr lIns="0" tIns="0" rIns="0" bIns="0" anchor="ctr">
            <a:normAutofit/>
          </a:bodyPr>
          <a:lstStyle>
            <a:lvl1pPr marL="0" indent="0" algn="ctr">
              <a:buNone/>
              <a:defRPr sz="1800" b="1" baseline="0">
                <a:solidFill>
                  <a:schemeClr val="bg1"/>
                </a:solidFill>
                <a:latin typeface="MS PMincho" panose="02020600040205080304" pitchFamily="18" charset="-128"/>
                <a:ea typeface="幼圆"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9876979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305116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758718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77677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25124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373932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8" name="KSO_FT"/>
          <p:cNvSpPr>
            <a:spLocks noGrp="1"/>
          </p:cNvSpPr>
          <p:nvPr>
            <p:ph type="ftr" sz="quarter" idx="11"/>
          </p:nvPr>
        </p:nvSpPr>
        <p:spPr/>
        <p:txBody>
          <a:bodyPr/>
          <a:lstStyle/>
          <a:p>
            <a:endParaRPr lang="zh-CN" altLang="en-US">
              <a:solidFill>
                <a:srgbClr val="3D3F41">
                  <a:tint val="75000"/>
                </a:srgbClr>
              </a:solidFill>
            </a:endParaRPr>
          </a:p>
        </p:txBody>
      </p:sp>
      <p:sp>
        <p:nvSpPr>
          <p:cNvPr id="9"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287114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4" name="KSO_FT"/>
          <p:cNvSpPr>
            <a:spLocks noGrp="1"/>
          </p:cNvSpPr>
          <p:nvPr>
            <p:ph type="ftr" sz="quarter" idx="11"/>
          </p:nvPr>
        </p:nvSpPr>
        <p:spPr/>
        <p:txBody>
          <a:bodyPr/>
          <a:lstStyle/>
          <a:p>
            <a:endParaRPr lang="zh-CN" altLang="en-US">
              <a:solidFill>
                <a:srgbClr val="3D3F41">
                  <a:tint val="75000"/>
                </a:srgbClr>
              </a:solidFill>
            </a:endParaRPr>
          </a:p>
        </p:txBody>
      </p:sp>
      <p:sp>
        <p:nvSpPr>
          <p:cNvPr id="5"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48280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3" name="KSO_FT"/>
          <p:cNvSpPr>
            <a:spLocks noGrp="1"/>
          </p:cNvSpPr>
          <p:nvPr>
            <p:ph type="ftr" sz="quarter" idx="11"/>
          </p:nvPr>
        </p:nvSpPr>
        <p:spPr/>
        <p:txBody>
          <a:bodyPr/>
          <a:lstStyle/>
          <a:p>
            <a:endParaRPr lang="zh-CN" altLang="en-US">
              <a:solidFill>
                <a:srgbClr val="3D3F41">
                  <a:tint val="75000"/>
                </a:srgbClr>
              </a:solidFill>
            </a:endParaRPr>
          </a:p>
        </p:txBody>
      </p:sp>
      <p:sp>
        <p:nvSpPr>
          <p:cNvPr id="4"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6" name="Picture 3"/>
          <p:cNvPicPr>
            <a:picLocks noChangeAspect="1" noChangeArrowheads="1"/>
          </p:cNvPicPr>
          <p:nvPr userDrawn="1"/>
        </p:nvPicPr>
        <p:blipFill>
          <a:blip r:embed="rId2" cstate="print"/>
          <a:srcRect/>
          <a:stretch>
            <a:fillRect/>
          </a:stretch>
        </p:blipFill>
        <p:spPr>
          <a:xfrm>
            <a:off x="-55563" y="1588"/>
            <a:ext cx="9196388" cy="6891337"/>
          </a:xfrm>
          <a:prstGeom prst="rect">
            <a:avLst/>
          </a:prstGeom>
          <a:ln/>
        </p:spPr>
      </p:pic>
    </p:spTree>
    <p:extLst>
      <p:ext uri="{BB962C8B-B14F-4D97-AF65-F5344CB8AC3E}">
        <p14:creationId xmlns:p14="http://schemas.microsoft.com/office/powerpoint/2010/main" val="3751680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8845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6" name="KSO_FT"/>
          <p:cNvSpPr>
            <a:spLocks noGrp="1"/>
          </p:cNvSpPr>
          <p:nvPr>
            <p:ph type="ftr" sz="quarter" idx="11"/>
          </p:nvPr>
        </p:nvSpPr>
        <p:spPr/>
        <p:txBody>
          <a:bodyPr/>
          <a:lstStyle/>
          <a:p>
            <a:endParaRPr lang="zh-CN" altLang="en-US">
              <a:solidFill>
                <a:srgbClr val="3D3F41">
                  <a:tint val="75000"/>
                </a:srgbClr>
              </a:solidFill>
            </a:endParaRPr>
          </a:p>
        </p:txBody>
      </p:sp>
      <p:sp>
        <p:nvSpPr>
          <p:cNvPr id="7" name="KSO_FN"/>
          <p:cNvSpPr>
            <a:spLocks noGrp="1"/>
          </p:cNvSpPr>
          <p:nvPr>
            <p:ph type="sldNum" sz="quarter" idx="12"/>
          </p:nvPr>
        </p:nvSpPr>
        <p:spPr/>
        <p:txBody>
          <a:body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spTree>
    <p:extLst>
      <p:ext uri="{BB962C8B-B14F-4D97-AF65-F5344CB8AC3E}">
        <p14:creationId xmlns:p14="http://schemas.microsoft.com/office/powerpoint/2010/main" val="132017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097"/>
            <a:ext cx="9144000" cy="800100"/>
          </a:xfrm>
          <a:prstGeom prst="rect">
            <a:avLst/>
          </a:prstGeom>
        </p:spPr>
      </p:pic>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01397"/>
            <a:ext cx="9144000" cy="4749617"/>
          </a:xfrm>
          <a:prstGeom prst="rect">
            <a:avLst/>
          </a:prstGeom>
        </p:spPr>
      </p:pic>
      <p:sp>
        <p:nvSpPr>
          <p:cNvPr id="11" name="矩形 10"/>
          <p:cNvSpPr/>
          <p:nvPr/>
        </p:nvSpPr>
        <p:spPr>
          <a:xfrm>
            <a:off x="0" y="801397"/>
            <a:ext cx="9144000" cy="6056603"/>
          </a:xfrm>
          <a:prstGeom prst="rect">
            <a:avLst/>
          </a:prstGeom>
          <a:gradFill flip="none" rotWithShape="1">
            <a:gsLst>
              <a:gs pos="22000">
                <a:schemeClr val="bg1"/>
              </a:gs>
              <a:gs pos="100000">
                <a:schemeClr val="bg1">
                  <a:shade val="100000"/>
                  <a:satMod val="115000"/>
                  <a:lumMod val="0"/>
                  <a:lumOff val="100000"/>
                  <a:alpha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KSO_BT1"/>
          <p:cNvSpPr>
            <a:spLocks noGrp="1"/>
          </p:cNvSpPr>
          <p:nvPr>
            <p:ph type="title"/>
          </p:nvPr>
        </p:nvSpPr>
        <p:spPr>
          <a:xfrm>
            <a:off x="628650" y="125235"/>
            <a:ext cx="8072970" cy="556854"/>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05838" y="1167319"/>
            <a:ext cx="8186054" cy="5009643"/>
          </a:xfrm>
          <a:prstGeom prst="rect">
            <a:avLst/>
          </a:prstGeom>
        </p:spPr>
        <p:txBody>
          <a:bodyPr vert="horz" lIns="7200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3D3F41">
                  <a:tint val="75000"/>
                </a:srgbClr>
              </a:solidFill>
            </a:endParaRPr>
          </a:p>
        </p:txBody>
      </p:sp>
      <p:sp>
        <p:nvSpPr>
          <p:cNvPr id="6" name="KSO_FN"/>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13" name="Picture 4"/>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4915" r="3665" b="9342"/>
          <a:stretch/>
        </p:blipFill>
        <p:spPr bwMode="auto">
          <a:xfrm>
            <a:off x="5796136" y="6219488"/>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602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accent1">
              <a:lumMod val="50000"/>
            </a:schemeClr>
          </a:solidFill>
          <a:latin typeface="华文新魏" panose="02010800040101010101" pitchFamily="2" charset="-122"/>
          <a:ea typeface="华文新魏" panose="02010800040101010101" pitchFamily="2" charset="-122"/>
          <a:cs typeface="+mj-cs"/>
        </a:defRPr>
      </a:lvl1pPr>
    </p:titleStyle>
    <p:bodyStyle>
      <a:lvl1pPr marL="357188" indent="-357188" algn="l" defTabSz="914400" rtl="0" eaLnBrk="1" latinLnBrk="0" hangingPunct="1">
        <a:lnSpc>
          <a:spcPct val="110000"/>
        </a:lnSpc>
        <a:spcBef>
          <a:spcPts val="1600"/>
        </a:spcBef>
        <a:spcAft>
          <a:spcPts val="0"/>
        </a:spcAft>
        <a:buClr>
          <a:schemeClr val="accent1"/>
        </a:buClr>
        <a:buSzPct val="60000"/>
        <a:buFont typeface="Wingdings" panose="05000000000000000000" pitchFamily="2" charset="2"/>
        <a:buChar char="Ø"/>
        <a:tabLst>
          <a:tab pos="360363" algn="l"/>
        </a:tabLst>
        <a:defRPr sz="2400" kern="1200" baseline="0">
          <a:solidFill>
            <a:schemeClr val="accent1"/>
          </a:solidFill>
          <a:latin typeface="华文新魏" panose="02010800040101010101" pitchFamily="2" charset="-122"/>
          <a:ea typeface="华文新魏" panose="02010800040101010101" pitchFamily="2" charset="-122"/>
          <a:cs typeface="+mn-cs"/>
        </a:defRPr>
      </a:lvl1pPr>
      <a:lvl2pPr marL="358775" indent="-358775" algn="just" defTabSz="809625" rtl="0" eaLnBrk="1" latinLnBrk="0" hangingPunct="1">
        <a:lnSpc>
          <a:spcPct val="130000"/>
        </a:lnSpc>
        <a:spcBef>
          <a:spcPts val="0"/>
        </a:spcBef>
        <a:spcAft>
          <a:spcPts val="600"/>
        </a:spcAft>
        <a:buClr>
          <a:schemeClr val="accent3"/>
        </a:buClr>
        <a:buFont typeface="幼圆" panose="02010509060101010101" pitchFamily="49" charset="-122"/>
        <a:buChar char=" "/>
        <a:tabLst/>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E8A6D-1B95-42B4-ABA8-7F4D13C42F99}" type="datetimeFigureOut">
              <a:rPr lang="zh-CN" altLang="en-US" smtClean="0">
                <a:solidFill>
                  <a:prstClr val="black">
                    <a:tint val="75000"/>
                  </a:prstClr>
                </a:solidFill>
              </a:rPr>
              <a:pPr/>
              <a:t>2017/3/24</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617D5-3A5B-4286-A0C6-3CF76C46B80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4600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097"/>
            <a:ext cx="9144000" cy="800100"/>
          </a:xfrm>
          <a:prstGeom prst="rect">
            <a:avLst/>
          </a:prstGeom>
        </p:spPr>
      </p:pic>
      <p:pic>
        <p:nvPicPr>
          <p:cNvPr id="7" name="图片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801397"/>
            <a:ext cx="9144000" cy="4749617"/>
          </a:xfrm>
          <a:prstGeom prst="rect">
            <a:avLst/>
          </a:prstGeom>
        </p:spPr>
      </p:pic>
      <p:sp>
        <p:nvSpPr>
          <p:cNvPr id="11" name="矩形 10"/>
          <p:cNvSpPr/>
          <p:nvPr/>
        </p:nvSpPr>
        <p:spPr>
          <a:xfrm>
            <a:off x="0" y="801397"/>
            <a:ext cx="9144000" cy="6056603"/>
          </a:xfrm>
          <a:prstGeom prst="rect">
            <a:avLst/>
          </a:prstGeom>
          <a:gradFill flip="none" rotWithShape="1">
            <a:gsLst>
              <a:gs pos="22000">
                <a:schemeClr val="bg1"/>
              </a:gs>
              <a:gs pos="100000">
                <a:schemeClr val="bg1">
                  <a:shade val="100000"/>
                  <a:satMod val="115000"/>
                  <a:lumMod val="0"/>
                  <a:lumOff val="100000"/>
                  <a:alpha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KSO_BT1"/>
          <p:cNvSpPr>
            <a:spLocks noGrp="1"/>
          </p:cNvSpPr>
          <p:nvPr>
            <p:ph type="title"/>
          </p:nvPr>
        </p:nvSpPr>
        <p:spPr>
          <a:xfrm>
            <a:off x="628650" y="125235"/>
            <a:ext cx="8072970" cy="556854"/>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505838" y="1167319"/>
            <a:ext cx="8186054" cy="5009643"/>
          </a:xfrm>
          <a:prstGeom prst="rect">
            <a:avLst/>
          </a:prstGeom>
        </p:spPr>
        <p:txBody>
          <a:bodyPr vert="horz" lIns="7200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4" name="KSO_FD"/>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B3906-B980-49E7-A8C5-2A328CBCF9AC}" type="datetimeFigureOut">
              <a:rPr lang="zh-CN" altLang="en-US" smtClean="0">
                <a:solidFill>
                  <a:srgbClr val="3D3F41">
                    <a:tint val="75000"/>
                  </a:srgbClr>
                </a:solidFill>
              </a:rPr>
              <a:pPr/>
              <a:t>2017/3/24</a:t>
            </a:fld>
            <a:endParaRPr lang="zh-CN" altLang="en-US">
              <a:solidFill>
                <a:srgbClr val="3D3F41">
                  <a:tint val="75000"/>
                </a:srgbClr>
              </a:solidFill>
            </a:endParaRPr>
          </a:p>
        </p:txBody>
      </p:sp>
      <p:sp>
        <p:nvSpPr>
          <p:cNvPr id="5" name="KSO_FT"/>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3D3F41">
                  <a:tint val="75000"/>
                </a:srgbClr>
              </a:solidFill>
            </a:endParaRPr>
          </a:p>
        </p:txBody>
      </p:sp>
      <p:sp>
        <p:nvSpPr>
          <p:cNvPr id="6" name="KSO_FN"/>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C29A6-B8C9-435B-B901-093E6282574F}" type="slidenum">
              <a:rPr lang="zh-CN" altLang="en-US" smtClean="0">
                <a:solidFill>
                  <a:srgbClr val="3D3F41">
                    <a:tint val="75000"/>
                  </a:srgbClr>
                </a:solidFill>
              </a:rPr>
              <a:pPr/>
              <a:t>‹#›</a:t>
            </a:fld>
            <a:endParaRPr lang="zh-CN" altLang="en-US">
              <a:solidFill>
                <a:srgbClr val="3D3F41">
                  <a:tint val="75000"/>
                </a:srgbClr>
              </a:solidFill>
            </a:endParaRPr>
          </a:p>
        </p:txBody>
      </p:sp>
      <p:pic>
        <p:nvPicPr>
          <p:cNvPr id="13" name="Picture 4"/>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14915" r="3665" b="9342"/>
          <a:stretch/>
        </p:blipFill>
        <p:spPr bwMode="auto">
          <a:xfrm>
            <a:off x="5796136" y="6219488"/>
            <a:ext cx="3086444" cy="59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648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i="0" kern="1200" baseline="0">
          <a:solidFill>
            <a:schemeClr val="accent1">
              <a:lumMod val="50000"/>
            </a:schemeClr>
          </a:solidFill>
          <a:latin typeface="华文新魏" panose="02010800040101010101" pitchFamily="2" charset="-122"/>
          <a:ea typeface="华文新魏" panose="02010800040101010101" pitchFamily="2" charset="-122"/>
          <a:cs typeface="+mj-cs"/>
        </a:defRPr>
      </a:lvl1pPr>
    </p:titleStyle>
    <p:bodyStyle>
      <a:lvl1pPr marL="357188" indent="-357188" algn="l" defTabSz="914400" rtl="0" eaLnBrk="1" latinLnBrk="0" hangingPunct="1">
        <a:lnSpc>
          <a:spcPct val="110000"/>
        </a:lnSpc>
        <a:spcBef>
          <a:spcPts val="1600"/>
        </a:spcBef>
        <a:spcAft>
          <a:spcPts val="0"/>
        </a:spcAft>
        <a:buClr>
          <a:schemeClr val="accent1"/>
        </a:buClr>
        <a:buSzPct val="60000"/>
        <a:buFont typeface="Wingdings" panose="05000000000000000000" pitchFamily="2" charset="2"/>
        <a:buChar char="Ø"/>
        <a:tabLst>
          <a:tab pos="360363" algn="l"/>
        </a:tabLst>
        <a:defRPr sz="2400" kern="1200" baseline="0">
          <a:solidFill>
            <a:schemeClr val="accent1"/>
          </a:solidFill>
          <a:latin typeface="华文新魏" panose="02010800040101010101" pitchFamily="2" charset="-122"/>
          <a:ea typeface="华文新魏" panose="02010800040101010101" pitchFamily="2" charset="-122"/>
          <a:cs typeface="+mn-cs"/>
        </a:defRPr>
      </a:lvl1pPr>
      <a:lvl2pPr marL="358775" indent="-358775" algn="just" defTabSz="809625" rtl="0" eaLnBrk="1" latinLnBrk="0" hangingPunct="1">
        <a:lnSpc>
          <a:spcPct val="130000"/>
        </a:lnSpc>
        <a:spcBef>
          <a:spcPts val="0"/>
        </a:spcBef>
        <a:spcAft>
          <a:spcPts val="600"/>
        </a:spcAft>
        <a:buClr>
          <a:schemeClr val="accent3"/>
        </a:buClr>
        <a:buFont typeface="幼圆" panose="02010509060101010101" pitchFamily="49" charset="-122"/>
        <a:buChar char=" "/>
        <a:tabLst/>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1068" y="187882"/>
            <a:ext cx="8064896" cy="3168352"/>
          </a:xfrm>
        </p:spPr>
        <p:txBody>
          <a:bodyPr/>
          <a:lstStyle/>
          <a:p>
            <a:pPr>
              <a:lnSpc>
                <a:spcPct val="100000"/>
              </a:lnSpc>
              <a:spcBef>
                <a:spcPts val="1200"/>
              </a:spcBef>
            </a:pPr>
            <a:r>
              <a:rPr lang="en-US" altLang="zh-CN" sz="3600" dirty="0" smtClean="0">
                <a:solidFill>
                  <a:srgbClr val="000000"/>
                </a:solidFill>
                <a:latin typeface="Times New Roman" pitchFamily="18" charset="0"/>
                <a:cs typeface="Times New Roman" panose="02020603050405020304" pitchFamily="18" charset="0"/>
              </a:rPr>
              <a:t>Agricultural Development in China and </a:t>
            </a:r>
            <a:br>
              <a:rPr lang="en-US" altLang="zh-CN" sz="3600" dirty="0" smtClean="0">
                <a:solidFill>
                  <a:srgbClr val="000000"/>
                </a:solidFill>
                <a:latin typeface="Times New Roman" pitchFamily="18" charset="0"/>
                <a:cs typeface="Times New Roman" panose="02020603050405020304" pitchFamily="18" charset="0"/>
              </a:rPr>
            </a:br>
            <a:r>
              <a:rPr lang="en-US" altLang="zh-CN" sz="3600" dirty="0" smtClean="0">
                <a:solidFill>
                  <a:srgbClr val="000000"/>
                </a:solidFill>
                <a:latin typeface="Times New Roman" pitchFamily="18" charset="0"/>
                <a:cs typeface="Times New Roman" panose="02020603050405020304" pitchFamily="18" charset="0"/>
              </a:rPr>
              <a:t>China-Belgium Collaboration </a:t>
            </a:r>
            <a:endParaRPr lang="en-US" altLang="en-US" sz="3600" i="1" dirty="0">
              <a:solidFill>
                <a:srgbClr val="000000"/>
              </a:solidFill>
              <a:latin typeface="Times New Roman" panose="02020603050405020304" pitchFamily="18" charset="0"/>
              <a:ea typeface="黑体" pitchFamily="49" charset="-122"/>
              <a:cs typeface="Times New Roman" panose="02020603050405020304" pitchFamily="18" charset="0"/>
            </a:endParaRPr>
          </a:p>
        </p:txBody>
      </p:sp>
      <p:sp>
        <p:nvSpPr>
          <p:cNvPr id="3" name="矩形 2"/>
          <p:cNvSpPr/>
          <p:nvPr/>
        </p:nvSpPr>
        <p:spPr>
          <a:xfrm>
            <a:off x="827584" y="4581128"/>
            <a:ext cx="7848872" cy="830997"/>
          </a:xfrm>
          <a:prstGeom prst="rect">
            <a:avLst/>
          </a:prstGeom>
        </p:spPr>
        <p:txBody>
          <a:bodyPr wrap="square">
            <a:spAutoFit/>
          </a:bodyPr>
          <a:lstStyle/>
          <a:p>
            <a:pPr>
              <a:buClr>
                <a:srgbClr val="00B0F0"/>
              </a:buClr>
              <a:buSzPct val="80000"/>
              <a:buFont typeface="Wingdings" pitchFamily="2" charset="2"/>
              <a:buNone/>
            </a:pPr>
            <a:r>
              <a:rPr lang="en-US" altLang="zh-CN" sz="2400" b="1" dirty="0">
                <a:solidFill>
                  <a:srgbClr val="000000"/>
                </a:solidFill>
                <a:latin typeface="Times New Roman" pitchFamily="18" charset="0"/>
                <a:sym typeface="Arial" charset="0"/>
              </a:rPr>
              <a:t>Vice </a:t>
            </a:r>
            <a:r>
              <a:rPr lang="en-US" altLang="zh-CN" sz="2400" b="1" dirty="0" smtClean="0">
                <a:solidFill>
                  <a:srgbClr val="000000"/>
                </a:solidFill>
                <a:latin typeface="Times New Roman" pitchFamily="18" charset="0"/>
                <a:sym typeface="Arial" charset="0"/>
              </a:rPr>
              <a:t>President,  Chinese </a:t>
            </a:r>
            <a:r>
              <a:rPr lang="en-US" altLang="zh-CN" sz="2400" b="1" dirty="0">
                <a:solidFill>
                  <a:srgbClr val="000000"/>
                </a:solidFill>
                <a:latin typeface="Times New Roman" pitchFamily="18" charset="0"/>
                <a:sym typeface="Arial" charset="0"/>
              </a:rPr>
              <a:t>Academy of Agricultural </a:t>
            </a:r>
            <a:r>
              <a:rPr lang="en-US" altLang="zh-CN" sz="2400" b="1" dirty="0" smtClean="0">
                <a:solidFill>
                  <a:srgbClr val="000000"/>
                </a:solidFill>
                <a:latin typeface="Times New Roman" pitchFamily="18" charset="0"/>
                <a:sym typeface="Arial" charset="0"/>
              </a:rPr>
              <a:t>Sciences</a:t>
            </a:r>
          </a:p>
          <a:p>
            <a:pPr>
              <a:buClr>
                <a:srgbClr val="00B0F0"/>
              </a:buClr>
              <a:buSzPct val="80000"/>
              <a:buFont typeface="Wingdings" pitchFamily="2" charset="2"/>
              <a:buNone/>
            </a:pPr>
            <a:r>
              <a:rPr lang="en-US" altLang="zh-CN" sz="2400" b="1" dirty="0" smtClean="0">
                <a:solidFill>
                  <a:srgbClr val="000000"/>
                </a:solidFill>
                <a:latin typeface="Times New Roman" pitchFamily="18" charset="0"/>
                <a:sym typeface="Arial" charset="0"/>
              </a:rPr>
              <a:t>Academician,    Chinese Academy of Engineering</a:t>
            </a:r>
          </a:p>
        </p:txBody>
      </p:sp>
      <p:sp>
        <p:nvSpPr>
          <p:cNvPr id="4" name="Text Box 6"/>
          <p:cNvSpPr txBox="1">
            <a:spLocks noChangeArrowheads="1"/>
          </p:cNvSpPr>
          <p:nvPr/>
        </p:nvSpPr>
        <p:spPr bwMode="auto">
          <a:xfrm>
            <a:off x="2701308" y="3212976"/>
            <a:ext cx="3744416" cy="523220"/>
          </a:xfrm>
          <a:prstGeom prst="rect">
            <a:avLst/>
          </a:prstGeom>
          <a:noFill/>
          <a:ln w="9525">
            <a:noFill/>
            <a:miter lim="800000"/>
            <a:headEnd/>
            <a:tailEnd/>
          </a:ln>
          <a:effectLst/>
        </p:spPr>
        <p:txBody>
          <a:bodyPr wrap="square">
            <a:spAutoFit/>
          </a:bodyPr>
          <a:lstStyle/>
          <a:p>
            <a:pPr algn="ctr"/>
            <a:r>
              <a:rPr lang="en-US" altLang="zh-CN" sz="2800" b="1" dirty="0" smtClean="0">
                <a:solidFill>
                  <a:srgbClr val="000000"/>
                </a:solidFill>
                <a:latin typeface="Times New Roman" panose="02020603050405020304" pitchFamily="18" charset="0"/>
                <a:sym typeface="Arial" pitchFamily="34" charset="0"/>
              </a:rPr>
              <a:t>Prof. Wu </a:t>
            </a:r>
            <a:r>
              <a:rPr lang="en-US" altLang="zh-CN" sz="2800" b="1" dirty="0" err="1">
                <a:solidFill>
                  <a:srgbClr val="000000"/>
                </a:solidFill>
                <a:latin typeface="Times New Roman" panose="02020603050405020304" pitchFamily="18" charset="0"/>
                <a:sym typeface="Arial" pitchFamily="34" charset="0"/>
              </a:rPr>
              <a:t>K</a:t>
            </a:r>
            <a:r>
              <a:rPr lang="en-US" altLang="zh-CN" sz="2800" b="1" dirty="0" err="1" smtClean="0">
                <a:solidFill>
                  <a:srgbClr val="000000"/>
                </a:solidFill>
                <a:latin typeface="Times New Roman" panose="02020603050405020304" pitchFamily="18" charset="0"/>
                <a:sym typeface="Arial" pitchFamily="34" charset="0"/>
              </a:rPr>
              <a:t>ongming</a:t>
            </a:r>
            <a:endParaRPr lang="en-US" altLang="zh-CN" sz="2800" b="1" dirty="0">
              <a:solidFill>
                <a:srgbClr val="000000"/>
              </a:solidFill>
              <a:latin typeface="Times New Roman" panose="02020603050405020304" pitchFamily="18" charset="0"/>
              <a:ea typeface="华文新魏"/>
              <a:cs typeface="Times New Roman" panose="02020603050405020304" pitchFamily="18" charset="0"/>
              <a:sym typeface="Arial" pitchFamily="34" charset="0"/>
            </a:endParaRPr>
          </a:p>
        </p:txBody>
      </p:sp>
    </p:spTree>
    <p:extLst>
      <p:ext uri="{BB962C8B-B14F-4D97-AF65-F5344CB8AC3E}">
        <p14:creationId xmlns:p14="http://schemas.microsoft.com/office/powerpoint/2010/main" val="7627418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a:spLocks noChangeArrowheads="1"/>
          </p:cNvSpPr>
          <p:nvPr/>
        </p:nvSpPr>
        <p:spPr bwMode="auto">
          <a:xfrm>
            <a:off x="1679047" y="4472881"/>
            <a:ext cx="2054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200">
                <a:solidFill>
                  <a:srgbClr val="000000"/>
                </a:solidFill>
                <a:ea typeface="华文仿宋" pitchFamily="2" charset="-122"/>
                <a:sym typeface="Calibri" pitchFamily="34" charset="0"/>
              </a:rPr>
              <a:t>Super Rice 14.1 ton/ha (2011)</a:t>
            </a:r>
            <a:endParaRPr lang="zh-CN" altLang="en-US" sz="1200"/>
          </a:p>
        </p:txBody>
      </p:sp>
      <p:sp>
        <p:nvSpPr>
          <p:cNvPr id="24579" name="矩形 14"/>
          <p:cNvSpPr>
            <a:spLocks noChangeArrowheads="1"/>
          </p:cNvSpPr>
          <p:nvPr/>
        </p:nvSpPr>
        <p:spPr bwMode="auto">
          <a:xfrm>
            <a:off x="3833284" y="4466531"/>
            <a:ext cx="1846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200">
                <a:solidFill>
                  <a:srgbClr val="000000"/>
                </a:solidFill>
                <a:ea typeface="幼圆" pitchFamily="49" charset="-122"/>
                <a:sym typeface="Calibri" pitchFamily="34" charset="0"/>
              </a:rPr>
              <a:t>Dwarf Male-Sterile Wheat </a:t>
            </a:r>
            <a:endParaRPr lang="zh-CN" altLang="en-US" sz="1200"/>
          </a:p>
        </p:txBody>
      </p:sp>
      <p:sp>
        <p:nvSpPr>
          <p:cNvPr id="24580" name="矩形 1"/>
          <p:cNvSpPr>
            <a:spLocks noChangeArrowheads="1"/>
          </p:cNvSpPr>
          <p:nvPr/>
        </p:nvSpPr>
        <p:spPr bwMode="auto">
          <a:xfrm>
            <a:off x="912813" y="6302375"/>
            <a:ext cx="1820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600">
                <a:solidFill>
                  <a:srgbClr val="000000"/>
                </a:solidFill>
                <a:ea typeface="华文仿宋" pitchFamily="2" charset="-122"/>
                <a:sym typeface="Calibri" pitchFamily="34" charset="0"/>
              </a:rPr>
              <a:t>Chinese Simmental </a:t>
            </a:r>
            <a:endParaRPr lang="zh-CN" altLang="en-US" sz="1600">
              <a:solidFill>
                <a:srgbClr val="000000"/>
              </a:solidFill>
              <a:ea typeface="华文仿宋" pitchFamily="2" charset="-122"/>
            </a:endParaRPr>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l="1147" r="1463"/>
          <a:stretch>
            <a:fillRect/>
          </a:stretch>
        </p:blipFill>
        <p:spPr bwMode="auto">
          <a:xfrm>
            <a:off x="1679047" y="2636912"/>
            <a:ext cx="5775325" cy="176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矩形 14"/>
          <p:cNvSpPr>
            <a:spLocks noChangeArrowheads="1"/>
          </p:cNvSpPr>
          <p:nvPr/>
        </p:nvSpPr>
        <p:spPr bwMode="auto">
          <a:xfrm>
            <a:off x="5968472" y="4466531"/>
            <a:ext cx="1185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200">
                <a:solidFill>
                  <a:srgbClr val="000000"/>
                </a:solidFill>
                <a:ea typeface="幼圆" pitchFamily="49" charset="-122"/>
                <a:sym typeface="Calibri" pitchFamily="34" charset="0"/>
              </a:rPr>
              <a:t>Zhong Dan Corn</a:t>
            </a:r>
            <a:endParaRPr lang="zh-CN" altLang="en-US" sz="1200"/>
          </a:p>
        </p:txBody>
      </p:sp>
      <p:pic>
        <p:nvPicPr>
          <p:cNvPr id="24583" name="Picture 10"/>
          <p:cNvPicPr>
            <a:picLocks noChangeAspect="1" noChangeArrowheads="1"/>
          </p:cNvPicPr>
          <p:nvPr/>
        </p:nvPicPr>
        <p:blipFill>
          <a:blip r:embed="rId4">
            <a:extLst>
              <a:ext uri="{28A0092B-C50C-407E-A947-70E740481C1C}">
                <a14:useLocalDpi xmlns:a14="http://schemas.microsoft.com/office/drawing/2010/main" val="0"/>
              </a:ext>
            </a:extLst>
          </a:blip>
          <a:srcRect t="4601" b="4507"/>
          <a:stretch>
            <a:fillRect/>
          </a:stretch>
        </p:blipFill>
        <p:spPr bwMode="auto">
          <a:xfrm>
            <a:off x="1116013" y="4869160"/>
            <a:ext cx="7286625" cy="143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矩形 5"/>
          <p:cNvSpPr>
            <a:spLocks noChangeArrowheads="1"/>
          </p:cNvSpPr>
          <p:nvPr/>
        </p:nvSpPr>
        <p:spPr bwMode="auto">
          <a:xfrm>
            <a:off x="3382963" y="6302375"/>
            <a:ext cx="1941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600">
                <a:solidFill>
                  <a:srgbClr val="000000"/>
                </a:solidFill>
                <a:ea typeface="华文仿宋" pitchFamily="2" charset="-122"/>
                <a:sym typeface="Calibri" pitchFamily="34" charset="0"/>
              </a:rPr>
              <a:t>Datong Yak breeding </a:t>
            </a:r>
            <a:endParaRPr lang="zh-CN" altLang="en-US" sz="1600">
              <a:solidFill>
                <a:srgbClr val="000000"/>
              </a:solidFill>
              <a:ea typeface="华文仿宋" pitchFamily="2" charset="-122"/>
            </a:endParaRPr>
          </a:p>
        </p:txBody>
      </p:sp>
      <p:sp>
        <p:nvSpPr>
          <p:cNvPr id="24585" name="矩形 2"/>
          <p:cNvSpPr>
            <a:spLocks noChangeArrowheads="1"/>
          </p:cNvSpPr>
          <p:nvPr/>
        </p:nvSpPr>
        <p:spPr bwMode="auto">
          <a:xfrm>
            <a:off x="6207125" y="6302375"/>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50000"/>
              </a:spcBef>
              <a:buFontTx/>
              <a:buNone/>
            </a:pPr>
            <a:r>
              <a:rPr lang="en-US" altLang="zh-CN" sz="1600">
                <a:solidFill>
                  <a:srgbClr val="000000"/>
                </a:solidFill>
                <a:ea typeface="华文仿宋" pitchFamily="2" charset="-122"/>
                <a:sym typeface="Calibri" pitchFamily="34" charset="0"/>
              </a:rPr>
              <a:t>Animal Vaccines</a:t>
            </a:r>
            <a:endParaRPr lang="zh-CN" altLang="en-US" sz="1600">
              <a:solidFill>
                <a:srgbClr val="000000"/>
              </a:solidFill>
              <a:ea typeface="华文仿宋" pitchFamily="2" charset="-122"/>
            </a:endParaRPr>
          </a:p>
        </p:txBody>
      </p:sp>
      <p:pic>
        <p:nvPicPr>
          <p:cNvPr id="245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863" y="5373688"/>
            <a:ext cx="11525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cs typeface="Calibri" pitchFamily="34" charset="0"/>
                <a:sym typeface="Calibri" pitchFamily="34" charset="0"/>
              </a:rPr>
              <a:t>Applied Research in Agriculture</a:t>
            </a:r>
            <a:endParaRPr lang="zh-CN" altLang="en-US" sz="2800" dirty="0">
              <a:solidFill>
                <a:sysClr val="window" lastClr="FFFFFF"/>
              </a:solidFill>
            </a:endParaRPr>
          </a:p>
        </p:txBody>
      </p:sp>
      <p:sp>
        <p:nvSpPr>
          <p:cNvPr id="24590" name="矩形 3"/>
          <p:cNvSpPr>
            <a:spLocks noChangeArrowheads="1"/>
          </p:cNvSpPr>
          <p:nvPr/>
        </p:nvSpPr>
        <p:spPr bwMode="auto">
          <a:xfrm>
            <a:off x="683568" y="1412776"/>
            <a:ext cx="8112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1800" dirty="0" smtClean="0">
                <a:latin typeface="微软雅黑" pitchFamily="34" charset="-122"/>
                <a:ea typeface="微软雅黑" pitchFamily="34" charset="-122"/>
              </a:rPr>
              <a:t>In applied research, </a:t>
            </a:r>
            <a:r>
              <a:rPr lang="en-US" altLang="zh-CN" sz="1800" dirty="0">
                <a:latin typeface="微软雅黑" pitchFamily="34" charset="-122"/>
                <a:ea typeface="微软雅黑" pitchFamily="34" charset="-122"/>
              </a:rPr>
              <a:t>CAAS </a:t>
            </a:r>
            <a:r>
              <a:rPr lang="en-US" altLang="zh-CN" sz="1800" dirty="0" smtClean="0">
                <a:latin typeface="微软雅黑" pitchFamily="34" charset="-122"/>
                <a:ea typeface="微软雅黑" pitchFamily="34" charset="-122"/>
              </a:rPr>
              <a:t>scientists achieved a series of successes in key technology breakthrough, new varieties and new products, which have greatly support the entire agricultural development in China.</a:t>
            </a: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22402664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sym typeface="Calibri" pitchFamily="34" charset="0"/>
              </a:rPr>
              <a:t>Extension of Agricultural Technology</a:t>
            </a:r>
            <a:endParaRPr lang="zh-CN" altLang="en-US" sz="2800" dirty="0">
              <a:solidFill>
                <a:sysClr val="window" lastClr="FFFFFF"/>
              </a:solidFill>
            </a:endParaRPr>
          </a:p>
        </p:txBody>
      </p:sp>
      <p:pic>
        <p:nvPicPr>
          <p:cNvPr id="25605" name="图片 292" descr="UVA田间作业1.JPG"/>
          <p:cNvPicPr>
            <a:picLocks noChangeAspect="1" noChangeArrowheads="1"/>
          </p:cNvPicPr>
          <p:nvPr/>
        </p:nvPicPr>
        <p:blipFill>
          <a:blip r:embed="rId3">
            <a:extLst>
              <a:ext uri="{28A0092B-C50C-407E-A947-70E740481C1C}">
                <a14:useLocalDpi xmlns:a14="http://schemas.microsoft.com/office/drawing/2010/main" val="0"/>
              </a:ext>
            </a:extLst>
          </a:blip>
          <a:srcRect r="23976" b="19019"/>
          <a:stretch>
            <a:fillRect/>
          </a:stretch>
        </p:blipFill>
        <p:spPr bwMode="auto">
          <a:xfrm>
            <a:off x="327025" y="4581525"/>
            <a:ext cx="29289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4"/>
          <p:cNvPicPr>
            <a:picLocks noChangeAspect="1"/>
          </p:cNvPicPr>
          <p:nvPr/>
        </p:nvPicPr>
        <p:blipFill>
          <a:blip r:embed="rId4">
            <a:extLst>
              <a:ext uri="{28A0092B-C50C-407E-A947-70E740481C1C}">
                <a14:useLocalDpi xmlns:a14="http://schemas.microsoft.com/office/drawing/2010/main" val="0"/>
              </a:ext>
            </a:extLst>
          </a:blip>
          <a:srcRect l="14536" t="56177" r="6627" b="9512"/>
          <a:stretch>
            <a:fillRect/>
          </a:stretch>
        </p:blipFill>
        <p:spPr bwMode="auto">
          <a:xfrm>
            <a:off x="3255963" y="4589463"/>
            <a:ext cx="318611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20081224094414461"/>
          <p:cNvPicPr>
            <a:picLocks noChangeAspect="1" noChangeArrowheads="1"/>
          </p:cNvPicPr>
          <p:nvPr/>
        </p:nvPicPr>
        <p:blipFill>
          <a:blip r:embed="rId5"/>
          <a:srcRect/>
          <a:stretch>
            <a:fillRect/>
          </a:stretch>
        </p:blipFill>
        <p:spPr bwMode="auto">
          <a:xfrm>
            <a:off x="6473825" y="4581525"/>
            <a:ext cx="2490788" cy="1784350"/>
          </a:xfrm>
          <a:prstGeom prst="rect">
            <a:avLst/>
          </a:prstGeom>
          <a:ln>
            <a:noFill/>
          </a:ln>
          <a:effectLst>
            <a:outerShdw blurRad="292100" dist="139700" dir="2700000" algn="tl" rotWithShape="0">
              <a:srgbClr val="333333">
                <a:alpha val="65000"/>
              </a:srgbClr>
            </a:outerShdw>
          </a:effectLst>
          <a:extLst/>
        </p:spPr>
      </p:pic>
      <p:sp>
        <p:nvSpPr>
          <p:cNvPr id="25608" name="TextBox 3"/>
          <p:cNvSpPr txBox="1">
            <a:spLocks noChangeArrowheads="1"/>
          </p:cNvSpPr>
          <p:nvPr/>
        </p:nvSpPr>
        <p:spPr bwMode="auto">
          <a:xfrm>
            <a:off x="395288" y="1412776"/>
            <a:ext cx="85693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just" eaLnBrk="1" hangingPunct="1">
              <a:spcBef>
                <a:spcPct val="0"/>
              </a:spcBef>
              <a:buFontTx/>
              <a:buNone/>
            </a:pPr>
            <a:r>
              <a:rPr lang="en-US" altLang="zh-CN" sz="1800" dirty="0" smtClean="0">
                <a:latin typeface="微软雅黑" pitchFamily="34" charset="-122"/>
                <a:ea typeface="微软雅黑" pitchFamily="34" charset="-122"/>
              </a:rPr>
              <a:t>According to the regional features and requirements, CAAS has successfully carried out high quality and high yield technology integration and high efficiency production mode research plans and actions for 9 major products, i.e. corn, rice, maize, soybean, rapeseed, dairies etc. in cooperation with 210 organizations across the country.</a:t>
            </a:r>
            <a:r>
              <a:rPr lang="zh-CN" altLang="en-US" sz="1800" dirty="0" smtClean="0">
                <a:latin typeface="微软雅黑" pitchFamily="34" charset="-122"/>
                <a:ea typeface="微软雅黑" pitchFamily="34" charset="-122"/>
              </a:rPr>
              <a:t> </a:t>
            </a:r>
            <a:endParaRPr lang="zh-CN" altLang="en-US" sz="1800" dirty="0"/>
          </a:p>
        </p:txBody>
      </p:sp>
      <p:pic>
        <p:nvPicPr>
          <p:cNvPr id="25609" name="Picture 9"/>
          <p:cNvPicPr>
            <a:picLocks noChangeAspect="1" noChangeArrowheads="1"/>
          </p:cNvPicPr>
          <p:nvPr/>
        </p:nvPicPr>
        <p:blipFill>
          <a:blip r:embed="rId6">
            <a:extLst>
              <a:ext uri="{28A0092B-C50C-407E-A947-70E740481C1C}">
                <a14:useLocalDpi xmlns:a14="http://schemas.microsoft.com/office/drawing/2010/main" val="0"/>
              </a:ext>
            </a:extLst>
          </a:blip>
          <a:srcRect t="5602" b="3471"/>
          <a:stretch>
            <a:fillRect/>
          </a:stretch>
        </p:blipFill>
        <p:spPr bwMode="auto">
          <a:xfrm>
            <a:off x="1043608" y="3140968"/>
            <a:ext cx="7286625" cy="141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12567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p:cNvGrpSpPr>
          <p:nvPr/>
        </p:nvGrpSpPr>
        <p:grpSpPr bwMode="auto">
          <a:xfrm>
            <a:off x="1619672" y="1268760"/>
            <a:ext cx="7344816" cy="4032448"/>
            <a:chOff x="-370" y="-329"/>
            <a:chExt cx="4840" cy="2426"/>
          </a:xfrm>
        </p:grpSpPr>
        <p:pic>
          <p:nvPicPr>
            <p:cNvPr id="9" name="Picture 3" descr="CGI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 y="-329"/>
              <a:ext cx="4840" cy="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p:cNvGrpSpPr>
              <a:grpSpLocks/>
            </p:cNvGrpSpPr>
            <p:nvPr/>
          </p:nvGrpSpPr>
          <p:grpSpPr bwMode="auto">
            <a:xfrm>
              <a:off x="3231" y="186"/>
              <a:ext cx="453" cy="248"/>
              <a:chOff x="227" y="-585"/>
              <a:chExt cx="453" cy="248"/>
            </a:xfrm>
          </p:grpSpPr>
          <p:pic>
            <p:nvPicPr>
              <p:cNvPr id="13" name="Picture 6" descr="s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 y="-47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a:spLocks noChangeArrowheads="1"/>
              </p:cNvSpPr>
              <p:nvPr/>
            </p:nvSpPr>
            <p:spPr bwMode="auto">
              <a:xfrm>
                <a:off x="227" y="-585"/>
                <a:ext cx="453"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50000"/>
                  </a:spcBef>
                </a:pPr>
                <a:r>
                  <a:rPr lang="en-US" sz="1000" dirty="0">
                    <a:solidFill>
                      <a:srgbClr val="FF0066"/>
                    </a:solidFill>
                    <a:ea typeface="黑体" pitchFamily="2" charset="-122"/>
                  </a:rPr>
                  <a:t>CAAS</a:t>
                </a:r>
                <a:endParaRPr lang="zh-CN" altLang="en-US" b="0" dirty="0"/>
              </a:p>
            </p:txBody>
          </p:sp>
        </p:grpSp>
      </p:grpSp>
      <p:sp>
        <p:nvSpPr>
          <p:cNvPr id="15" name="矩形 14"/>
          <p:cNvSpPr/>
          <p:nvPr/>
        </p:nvSpPr>
        <p:spPr>
          <a:xfrm>
            <a:off x="395536" y="4172116"/>
            <a:ext cx="4572000" cy="2292935"/>
          </a:xfrm>
          <a:prstGeom prst="rect">
            <a:avLst/>
          </a:prstGeom>
        </p:spPr>
        <p:txBody>
          <a:bodyPr>
            <a:spAutoFit/>
          </a:bodyPr>
          <a:lstStyle/>
          <a:p>
            <a:pPr>
              <a:lnSpc>
                <a:spcPct val="90000"/>
              </a:lnSpc>
              <a:spcAft>
                <a:spcPct val="35000"/>
              </a:spcAft>
              <a:buSzPct val="80000"/>
            </a:pPr>
            <a:r>
              <a:rPr lang="en-US" altLang="zh-CN" sz="2000" b="1" dirty="0" smtClean="0">
                <a:solidFill>
                  <a:srgbClr val="C00000"/>
                </a:solidFill>
                <a:latin typeface="微软雅黑" panose="020B0503020204020204" pitchFamily="34" charset="-122"/>
                <a:ea typeface="微软雅黑" panose="020B0503020204020204" pitchFamily="34" charset="-122"/>
                <a:sym typeface="Calibri" pitchFamily="34" charset="0"/>
              </a:rPr>
              <a:t>CAAS:</a:t>
            </a:r>
          </a:p>
          <a:p>
            <a:pPr>
              <a:lnSpc>
                <a:spcPct val="90000"/>
              </a:lnSpc>
              <a:spcAft>
                <a:spcPct val="35000"/>
              </a:spcAft>
              <a:buSzPct val="80000"/>
            </a:pPr>
            <a:r>
              <a:rPr lang="en-US" altLang="zh-CN" sz="2000" dirty="0" smtClean="0">
                <a:solidFill>
                  <a:srgbClr val="000000"/>
                </a:solidFill>
                <a:latin typeface="微软雅黑" panose="020B0503020204020204" pitchFamily="34" charset="-122"/>
                <a:ea typeface="微软雅黑" panose="020B0503020204020204" pitchFamily="34" charset="-122"/>
                <a:sym typeface="Calibri" pitchFamily="34" charset="0"/>
              </a:rPr>
              <a:t>- </a:t>
            </a: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83 countries</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- 36 international organizations </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- 6 multinational corporations</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- 13 representative offices </a:t>
            </a:r>
            <a:endParaRPr lang="zh-CN" altLang="en-US" sz="2000" dirty="0">
              <a:solidFill>
                <a:srgbClr val="000000"/>
              </a:solidFill>
              <a:latin typeface="微软雅黑" panose="020B0503020204020204" pitchFamily="34" charset="-122"/>
              <a:ea typeface="微软雅黑" panose="020B0503020204020204" pitchFamily="34" charset="-122"/>
              <a:sym typeface="Calibri" pitchFamily="34" charset="0"/>
            </a:endParaRPr>
          </a:p>
          <a:p>
            <a:pPr>
              <a:lnSpc>
                <a:spcPct val="90000"/>
              </a:lnSpc>
              <a:spcAft>
                <a:spcPct val="35000"/>
              </a:spcAft>
              <a:buSzPct val="80000"/>
            </a:pP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 </a:t>
            </a:r>
            <a:r>
              <a:rPr lang="en-US" altLang="zh-CN" sz="2000" dirty="0" smtClean="0">
                <a:solidFill>
                  <a:srgbClr val="000000"/>
                </a:solidFill>
                <a:latin typeface="微软雅黑" panose="020B0503020204020204" pitchFamily="34" charset="-122"/>
                <a:ea typeface="微软雅黑" panose="020B0503020204020204" pitchFamily="34" charset="-122"/>
                <a:sym typeface="Calibri" pitchFamily="34" charset="0"/>
              </a:rPr>
              <a:t>62 </a:t>
            </a:r>
            <a:r>
              <a:rPr lang="en-US" altLang="zh-CN" sz="2000" dirty="0">
                <a:solidFill>
                  <a:srgbClr val="000000"/>
                </a:solidFill>
                <a:latin typeface="微软雅黑" panose="020B0503020204020204" pitchFamily="34" charset="-122"/>
                <a:ea typeface="微软雅黑" panose="020B0503020204020204" pitchFamily="34" charset="-122"/>
                <a:sym typeface="Calibri" pitchFamily="34" charset="0"/>
              </a:rPr>
              <a:t>joint-labs </a:t>
            </a:r>
            <a:endParaRPr lang="zh-CN" altLang="en-US" sz="2000" dirty="0">
              <a:latin typeface="微软雅黑" panose="020B0503020204020204" pitchFamily="34" charset="-122"/>
              <a:ea typeface="微软雅黑" panose="020B0503020204020204" pitchFamily="34" charset="-122"/>
            </a:endParaRPr>
          </a:p>
        </p:txBody>
      </p:sp>
      <p:sp>
        <p:nvSpPr>
          <p:cNvPr id="10"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sym typeface="Calibri" pitchFamily="34" charset="0"/>
              </a:rPr>
              <a:t>International Cooperation of CAAS</a:t>
            </a:r>
            <a:endParaRPr lang="zh-CN" altLang="en-US" sz="2800" dirty="0">
              <a:solidFill>
                <a:sysClr val="window" lastClr="FFFFFF"/>
              </a:solidFill>
            </a:endParaRPr>
          </a:p>
        </p:txBody>
      </p:sp>
    </p:spTree>
    <p:extLst>
      <p:ext uri="{BB962C8B-B14F-4D97-AF65-F5344CB8AC3E}">
        <p14:creationId xmlns:p14="http://schemas.microsoft.com/office/powerpoint/2010/main" val="3526949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45606" y="1988840"/>
            <a:ext cx="8755038" cy="4649388"/>
            <a:chOff x="245606" y="1196752"/>
            <a:chExt cx="8755038" cy="5472607"/>
          </a:xfrm>
        </p:grpSpPr>
        <p:pic>
          <p:nvPicPr>
            <p:cNvPr id="4" name="图片 3"/>
            <p:cNvPicPr>
              <a:picLocks noChangeArrowheads="1"/>
            </p:cNvPicPr>
            <p:nvPr/>
          </p:nvPicPr>
          <p:blipFill rotWithShape="1">
            <a:blip r:embed="rId2" cstate="print">
              <a:extLst>
                <a:ext uri="{28A0092B-C50C-407E-A947-70E740481C1C}">
                  <a14:useLocalDpi xmlns:a14="http://schemas.microsoft.com/office/drawing/2010/main" val="0"/>
                </a:ext>
              </a:extLst>
            </a:blip>
            <a:srcRect r="5242" b="12792"/>
            <a:stretch/>
          </p:blipFill>
          <p:spPr bwMode="auto">
            <a:xfrm>
              <a:off x="245607" y="1196752"/>
              <a:ext cx="5550529" cy="36004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732" t="10334" r="3706" b="8878"/>
            <a:stretch/>
          </p:blipFill>
          <p:spPr>
            <a:xfrm>
              <a:off x="6012160" y="1548294"/>
              <a:ext cx="2988483" cy="1874771"/>
            </a:xfrm>
            <a:prstGeom prst="rect">
              <a:avLst/>
            </a:prstGeom>
            <a:ln w="6350">
              <a:solidFill>
                <a:srgbClr val="000000"/>
              </a:solidFill>
            </a:ln>
          </p:spPr>
        </p:pic>
        <p:pic>
          <p:nvPicPr>
            <p:cNvPr id="6" name="Picture 2"/>
            <p:cNvPicPr>
              <a:picLocks noChangeAspect="1"/>
            </p:cNvPicPr>
            <p:nvPr/>
          </p:nvPicPr>
          <p:blipFill rotWithShape="1">
            <a:blip r:embed="rId4"/>
            <a:srcRect b="11227"/>
            <a:stretch/>
          </p:blipFill>
          <p:spPr>
            <a:xfrm>
              <a:off x="6012160" y="3565341"/>
              <a:ext cx="1584176" cy="1872208"/>
            </a:xfrm>
            <a:prstGeom prst="rect">
              <a:avLst/>
            </a:prstGeom>
            <a:ln w="6350">
              <a:solidFill>
                <a:schemeClr val="tx1">
                  <a:lumMod val="95000"/>
                  <a:lumOff val="5000"/>
                </a:schemeClr>
              </a:solidFill>
            </a:ln>
          </p:spPr>
        </p:pic>
        <p:sp>
          <p:nvSpPr>
            <p:cNvPr id="7" name="矩形 6"/>
            <p:cNvSpPr/>
            <p:nvPr/>
          </p:nvSpPr>
          <p:spPr>
            <a:xfrm>
              <a:off x="6012160" y="5589240"/>
              <a:ext cx="2988484"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b="1" dirty="0">
                  <a:solidFill>
                    <a:prstClr val="black"/>
                  </a:solidFill>
                </a:rPr>
                <a:t>Prof. </a:t>
              </a:r>
              <a:r>
                <a:rPr lang="en-US" sz="1600" b="1" dirty="0" smtClean="0">
                  <a:solidFill>
                    <a:prstClr val="black"/>
                  </a:solidFill>
                </a:rPr>
                <a:t>Dr. Eric </a:t>
              </a:r>
              <a:r>
                <a:rPr lang="en-US" sz="1600" b="1" dirty="0">
                  <a:solidFill>
                    <a:prstClr val="black"/>
                  </a:solidFill>
                </a:rPr>
                <a:t>Van </a:t>
              </a:r>
              <a:r>
                <a:rPr lang="en-US" sz="1600" b="1" dirty="0" err="1">
                  <a:solidFill>
                    <a:prstClr val="black"/>
                  </a:solidFill>
                </a:rPr>
                <a:t>Ranst</a:t>
              </a:r>
              <a:r>
                <a:rPr lang="en-US" sz="1600" b="1" dirty="0">
                  <a:solidFill>
                    <a:prstClr val="black"/>
                  </a:solidFill>
                </a:rPr>
                <a:t> </a:t>
              </a:r>
              <a:r>
                <a:rPr lang="en-US" sz="1600" b="1" dirty="0" smtClean="0">
                  <a:solidFill>
                    <a:prstClr val="black"/>
                  </a:solidFill>
                </a:rPr>
                <a:t>received the </a:t>
              </a:r>
              <a:r>
                <a:rPr lang="en-US" sz="1600" b="1" dirty="0" smtClean="0">
                  <a:solidFill>
                    <a:prstClr val="black"/>
                  </a:solidFill>
                  <a:effectLst>
                    <a:outerShdw blurRad="38100" dist="38100" dir="2700000" algn="tl">
                      <a:srgbClr val="000000">
                        <a:alpha val="43137"/>
                      </a:srgbClr>
                    </a:outerShdw>
                  </a:effectLst>
                </a:rPr>
                <a:t>Friendship </a:t>
              </a:r>
              <a:r>
                <a:rPr lang="en-US" sz="1600" b="1" dirty="0">
                  <a:solidFill>
                    <a:prstClr val="black"/>
                  </a:solidFill>
                  <a:effectLst>
                    <a:outerShdw blurRad="38100" dist="38100" dir="2700000" algn="tl">
                      <a:srgbClr val="000000">
                        <a:alpha val="43137"/>
                      </a:srgbClr>
                    </a:outerShdw>
                  </a:effectLst>
                </a:rPr>
                <a:t>Award </a:t>
              </a:r>
              <a:r>
                <a:rPr lang="en-US" sz="1600" b="1" dirty="0">
                  <a:solidFill>
                    <a:prstClr val="black"/>
                  </a:solidFill>
                </a:rPr>
                <a:t>of </a:t>
              </a:r>
              <a:r>
                <a:rPr lang="en-US" sz="1600" b="1" dirty="0" smtClean="0">
                  <a:solidFill>
                    <a:prstClr val="black"/>
                  </a:solidFill>
                </a:rPr>
                <a:t>the Government of China in 2012</a:t>
              </a:r>
              <a:endParaRPr lang="en-GB" sz="1600" b="1" dirty="0">
                <a:solidFill>
                  <a:prstClr val="black"/>
                </a:solidFill>
              </a:endParaRPr>
            </a:p>
          </p:txBody>
        </p:sp>
        <p:sp>
          <p:nvSpPr>
            <p:cNvPr id="8" name="圆角矩形 7"/>
            <p:cNvSpPr/>
            <p:nvPr/>
          </p:nvSpPr>
          <p:spPr>
            <a:xfrm>
              <a:off x="6012160" y="5589239"/>
              <a:ext cx="2988484" cy="894293"/>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4"/>
            <p:cNvPicPr>
              <a:picLocks noChangeAspect="1"/>
            </p:cNvPicPr>
            <p:nvPr/>
          </p:nvPicPr>
          <p:blipFill>
            <a:blip r:embed="rId5"/>
            <a:stretch>
              <a:fillRect/>
            </a:stretch>
          </p:blipFill>
          <p:spPr>
            <a:xfrm>
              <a:off x="7607619" y="3564000"/>
              <a:ext cx="1393024" cy="1872208"/>
            </a:xfrm>
            <a:prstGeom prst="rect">
              <a:avLst/>
            </a:prstGeom>
            <a:ln w="6350" cmpd="sng">
              <a:solidFill>
                <a:schemeClr val="tx1">
                  <a:lumMod val="95000"/>
                  <a:lumOff val="5000"/>
                </a:schemeClr>
              </a:solidFill>
            </a:ln>
          </p:spPr>
        </p:pic>
        <p:sp>
          <p:nvSpPr>
            <p:cNvPr id="10" name="圆角矩形 9"/>
            <p:cNvSpPr/>
            <p:nvPr/>
          </p:nvSpPr>
          <p:spPr>
            <a:xfrm>
              <a:off x="245606" y="4797153"/>
              <a:ext cx="5550529" cy="187220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矩形 10"/>
            <p:cNvSpPr/>
            <p:nvPr/>
          </p:nvSpPr>
          <p:spPr>
            <a:xfrm>
              <a:off x="323527" y="4882070"/>
              <a:ext cx="5334506"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altLang="zh-CN" sz="1600" b="1" dirty="0" smtClean="0">
                  <a:solidFill>
                    <a:prstClr val="black"/>
                  </a:solidFill>
                </a:rPr>
                <a:t>The Agreement for the Establishment of the </a:t>
              </a:r>
              <a:r>
                <a:rPr lang="en-US" altLang="zh-CN" sz="1600" b="1" dirty="0" smtClean="0">
                  <a:solidFill>
                    <a:prstClr val="black"/>
                  </a:solidFill>
                  <a:effectLst>
                    <a:outerShdw blurRad="38100" dist="38100" dir="2700000" algn="tl">
                      <a:srgbClr val="000000">
                        <a:alpha val="43137"/>
                      </a:srgbClr>
                    </a:outerShdw>
                  </a:effectLst>
                </a:rPr>
                <a:t>Joint Laboratory of Global Change and Food Security</a:t>
              </a:r>
              <a:r>
                <a:rPr lang="en-US" altLang="zh-CN" sz="1600" b="1" dirty="0" smtClean="0">
                  <a:solidFill>
                    <a:prstClr val="black"/>
                  </a:solidFill>
                </a:rPr>
                <a:t> between Chinese Academy of Agricultural Sciences and Ghent University was signed on 31 March 2014 in Egmont Palace, Brussels in the presence </a:t>
              </a:r>
              <a:r>
                <a:rPr lang="en-US" altLang="zh-CN" sz="1600" b="1" dirty="0">
                  <a:solidFill>
                    <a:prstClr val="black"/>
                  </a:solidFill>
                </a:rPr>
                <a:t>of </a:t>
              </a:r>
              <a:r>
                <a:rPr lang="en-US" altLang="zh-CN" sz="1600" b="1" dirty="0" smtClean="0">
                  <a:solidFill>
                    <a:prstClr val="black"/>
                  </a:solidFill>
                </a:rPr>
                <a:t>the President of China, Mr. Xi Jinping and the Prime </a:t>
              </a:r>
              <a:r>
                <a:rPr lang="en-US" altLang="zh-CN" sz="1600" b="1" dirty="0">
                  <a:solidFill>
                    <a:prstClr val="black"/>
                  </a:solidFill>
                </a:rPr>
                <a:t>Minister </a:t>
              </a:r>
              <a:r>
                <a:rPr lang="en-US" altLang="zh-CN" sz="1600" b="1" dirty="0" smtClean="0">
                  <a:solidFill>
                    <a:prstClr val="black"/>
                  </a:solidFill>
                </a:rPr>
                <a:t>of Belgium, H. E. Mr. Elio </a:t>
              </a:r>
              <a:r>
                <a:rPr lang="en-US" altLang="zh-CN" sz="1600" b="1" dirty="0">
                  <a:solidFill>
                    <a:prstClr val="black"/>
                  </a:solidFill>
                </a:rPr>
                <a:t>Di </a:t>
              </a:r>
              <a:r>
                <a:rPr lang="en-US" altLang="zh-CN" sz="1600" b="1" dirty="0" err="1" smtClean="0">
                  <a:solidFill>
                    <a:prstClr val="black"/>
                  </a:solidFill>
                </a:rPr>
                <a:t>Rupo</a:t>
              </a:r>
              <a:r>
                <a:rPr lang="en-US" altLang="zh-CN" sz="1600" b="1" dirty="0" smtClean="0">
                  <a:solidFill>
                    <a:prstClr val="black"/>
                  </a:solidFill>
                </a:rPr>
                <a:t>.</a:t>
              </a:r>
              <a:endParaRPr lang="zh-CN" altLang="en-US" sz="1600" b="1" dirty="0">
                <a:solidFill>
                  <a:prstClr val="black"/>
                </a:solidFill>
              </a:endParaRPr>
            </a:p>
          </p:txBody>
        </p:sp>
      </p:grpSp>
      <p:sp>
        <p:nvSpPr>
          <p:cNvPr id="13" name="圆角矩形 12"/>
          <p:cNvSpPr/>
          <p:nvPr/>
        </p:nvSpPr>
        <p:spPr>
          <a:xfrm>
            <a:off x="215364" y="188640"/>
            <a:ext cx="8893140"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2400" b="1" dirty="0" smtClean="0">
                <a:solidFill>
                  <a:srgbClr val="0070C0"/>
                </a:solidFill>
                <a:latin typeface="Arial" panose="020B0604020202020204" pitchFamily="34" charset="0"/>
                <a:cs typeface="Arial" panose="020B0604020202020204" pitchFamily="34" charset="0"/>
              </a:rPr>
              <a:t> </a:t>
            </a:r>
            <a:endParaRPr lang="en-US" sz="2400" b="1" dirty="0" smtClean="0">
              <a:solidFill>
                <a:srgbClr val="0070C0"/>
              </a:solidFill>
              <a:latin typeface="Arial" panose="020B0604020202020204" pitchFamily="34" charset="0"/>
              <a:cs typeface="Arial" panose="020B0604020202020204" pitchFamily="34" charset="0"/>
            </a:endParaRPr>
          </a:p>
          <a:p>
            <a:r>
              <a:rPr lang="en-US" altLang="zh-CN" sz="2400" b="1" dirty="0">
                <a:solidFill>
                  <a:srgbClr val="0070C0"/>
                </a:solidFill>
                <a:latin typeface="Arial" panose="020B0604020202020204" pitchFamily="34" charset="0"/>
                <a:cs typeface="Arial" panose="020B0604020202020204" pitchFamily="34" charset="0"/>
              </a:rPr>
              <a:t>3. Suggestions on China-Belgium </a:t>
            </a:r>
            <a:endParaRPr lang="en-US" altLang="zh-CN" sz="2400" b="1" dirty="0" smtClean="0">
              <a:solidFill>
                <a:srgbClr val="0070C0"/>
              </a:solidFill>
              <a:latin typeface="Arial" panose="020B0604020202020204" pitchFamily="34" charset="0"/>
              <a:cs typeface="Arial" panose="020B0604020202020204" pitchFamily="34" charset="0"/>
            </a:endParaRPr>
          </a:p>
          <a:p>
            <a:r>
              <a:rPr lang="en-US" altLang="zh-CN" sz="2400" b="1" dirty="0" smtClean="0">
                <a:solidFill>
                  <a:srgbClr val="0070C0"/>
                </a:solidFill>
                <a:latin typeface="Arial" panose="020B0604020202020204" pitchFamily="34" charset="0"/>
                <a:cs typeface="Arial" panose="020B0604020202020204" pitchFamily="34" charset="0"/>
              </a:rPr>
              <a:t>    Agricultural Science and Technology </a:t>
            </a:r>
            <a:r>
              <a:rPr lang="en-US" altLang="zh-CN" sz="2400" b="1" dirty="0">
                <a:solidFill>
                  <a:srgbClr val="0070C0"/>
                </a:solidFill>
                <a:latin typeface="Arial" panose="020B0604020202020204" pitchFamily="34" charset="0"/>
                <a:cs typeface="Arial" panose="020B0604020202020204" pitchFamily="34" charset="0"/>
              </a:rPr>
              <a:t>Collaboration </a:t>
            </a:r>
          </a:p>
          <a:p>
            <a:endParaRPr lang="en-US"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a:off x="395536" y="1340768"/>
            <a:ext cx="6636019" cy="461665"/>
          </a:xfrm>
          <a:prstGeom prst="rect">
            <a:avLst/>
          </a:prstGeom>
          <a:noFill/>
        </p:spPr>
        <p:txBody>
          <a:bodyPr wrap="square" rtlCol="0">
            <a:spAutoFit/>
          </a:bodyPr>
          <a:lstStyle/>
          <a:p>
            <a:r>
              <a:rPr lang="en-US" altLang="zh-CN" sz="2400" dirty="0" smtClean="0">
                <a:solidFill>
                  <a:srgbClr val="C00000"/>
                </a:solidFill>
                <a:latin typeface="Arial" panose="020B0604020202020204" pitchFamily="34" charset="0"/>
                <a:cs typeface="Arial" panose="020B0604020202020204" pitchFamily="34" charset="0"/>
              </a:rPr>
              <a:t>Productive Collaborative </a:t>
            </a:r>
            <a:r>
              <a:rPr lang="en-US" altLang="zh-CN" sz="2400" dirty="0">
                <a:solidFill>
                  <a:srgbClr val="C00000"/>
                </a:solidFill>
                <a:latin typeface="Arial" panose="020B0604020202020204" pitchFamily="34" charset="0"/>
                <a:cs typeface="Arial" panose="020B0604020202020204" pitchFamily="34" charset="0"/>
              </a:rPr>
              <a:t>H</a:t>
            </a:r>
            <a:r>
              <a:rPr lang="en-US" altLang="zh-CN" sz="2400" dirty="0" smtClean="0">
                <a:solidFill>
                  <a:srgbClr val="C00000"/>
                </a:solidFill>
                <a:latin typeface="Arial" panose="020B0604020202020204" pitchFamily="34" charset="0"/>
                <a:cs typeface="Arial" panose="020B0604020202020204" pitchFamily="34" charset="0"/>
              </a:rPr>
              <a:t>istory</a:t>
            </a:r>
            <a:endParaRPr lang="zh-CN"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296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9512" y="1844824"/>
            <a:ext cx="8820472" cy="4968552"/>
            <a:chOff x="0" y="1340768"/>
            <a:chExt cx="9144000" cy="540060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5" y="3942156"/>
              <a:ext cx="3576171" cy="2130420"/>
            </a:xfrm>
            <a:prstGeom prst="rect">
              <a:avLst/>
            </a:prstGeom>
          </p:spPr>
        </p:pic>
        <p:sp>
          <p:nvSpPr>
            <p:cNvPr id="6" name="TextBox 5"/>
            <p:cNvSpPr txBox="1"/>
            <p:nvPr/>
          </p:nvSpPr>
          <p:spPr>
            <a:xfrm>
              <a:off x="3687723" y="3284984"/>
              <a:ext cx="5348773"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algn="just">
                <a:defRPr sz="16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dirty="0" smtClean="0">
                  <a:solidFill>
                    <a:srgbClr val="FF0000"/>
                  </a:solidFill>
                  <a:effectLst>
                    <a:outerShdw blurRad="38100" dist="38100" dir="2700000" algn="tl">
                      <a:srgbClr val="000000">
                        <a:alpha val="43137"/>
                      </a:srgbClr>
                    </a:outerShdw>
                  </a:effectLst>
                </a:rPr>
                <a:t>30+ </a:t>
              </a:r>
              <a:r>
                <a:rPr lang="en-US" dirty="0" smtClean="0">
                  <a:solidFill>
                    <a:prstClr val="black"/>
                  </a:solidFill>
                  <a:effectLst>
                    <a:outerShdw blurRad="38100" dist="38100" dir="2700000" algn="tl">
                      <a:srgbClr val="000000">
                        <a:alpha val="43137"/>
                      </a:srgbClr>
                    </a:outerShdw>
                  </a:effectLst>
                </a:rPr>
                <a:t>years </a:t>
              </a:r>
              <a:r>
                <a:rPr lang="en-US" dirty="0">
                  <a:solidFill>
                    <a:prstClr val="black"/>
                  </a:solidFill>
                  <a:effectLst>
                    <a:outerShdw blurRad="38100" dist="38100" dir="2700000" algn="tl">
                      <a:srgbClr val="000000">
                        <a:alpha val="43137"/>
                      </a:srgbClr>
                    </a:outerShdw>
                  </a:effectLst>
                </a:rPr>
                <a:t>of collaboration</a:t>
              </a:r>
              <a:r>
                <a:rPr lang="en-US" dirty="0">
                  <a:solidFill>
                    <a:prstClr val="black"/>
                  </a:solidFill>
                </a:rPr>
                <a:t> in soil erosion, land use planning, agro-resource management, bio-technology, remote sensing, plant protection, animal science </a:t>
              </a:r>
              <a:r>
                <a:rPr lang="en-US" dirty="0" smtClean="0">
                  <a:solidFill>
                    <a:prstClr val="black"/>
                  </a:solidFill>
                </a:rPr>
                <a:t>and </a:t>
              </a:r>
              <a:r>
                <a:rPr lang="en-US" dirty="0">
                  <a:solidFill>
                    <a:prstClr val="black"/>
                  </a:solidFill>
                </a:rPr>
                <a:t>veterinary, climate change and food security:</a:t>
              </a:r>
              <a:endParaRPr lang="en-GB" dirty="0">
                <a:solidFill>
                  <a:prstClr val="black"/>
                </a:solidFill>
              </a:endParaRPr>
            </a:p>
          </p:txBody>
        </p:sp>
        <p:sp>
          <p:nvSpPr>
            <p:cNvPr id="7" name="TextBox 6"/>
            <p:cNvSpPr txBox="1"/>
            <p:nvPr/>
          </p:nvSpPr>
          <p:spPr>
            <a:xfrm>
              <a:off x="3707904" y="4653136"/>
              <a:ext cx="5328592" cy="181588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defPPr>
                <a:defRPr lang="zh-CN"/>
              </a:defPPr>
              <a:lvl1pPr algn="just">
                <a:defRPr sz="2400" b="1">
                  <a:solidFill>
                    <a:srgbClr val="FF000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55600" lvl="1" indent="-355600"/>
              <a:r>
                <a:rPr lang="en-US" sz="1600" b="1" dirty="0">
                  <a:solidFill>
                    <a:srgbClr val="FF0000"/>
                  </a:solidFill>
                  <a:effectLst>
                    <a:outerShdw blurRad="38100" dist="38100" dir="2700000" algn="tl">
                      <a:srgbClr val="000000">
                        <a:alpha val="43137"/>
                      </a:srgbClr>
                    </a:outerShdw>
                  </a:effectLst>
                </a:rPr>
                <a:t>10+</a:t>
              </a:r>
              <a:r>
                <a:rPr lang="en-US" sz="1600" b="1" dirty="0">
                  <a:solidFill>
                    <a:prstClr val="black"/>
                  </a:solidFill>
                  <a:effectLst>
                    <a:outerShdw blurRad="38100" dist="38100" dir="2700000" algn="tl">
                      <a:srgbClr val="000000">
                        <a:alpha val="43137"/>
                      </a:srgbClr>
                    </a:outerShdw>
                  </a:effectLst>
                </a:rPr>
                <a:t> </a:t>
              </a:r>
              <a:r>
                <a:rPr lang="en-US" sz="1600" b="1" dirty="0" smtClean="0">
                  <a:solidFill>
                    <a:prstClr val="black"/>
                  </a:solidFill>
                  <a:effectLst>
                    <a:outerShdw blurRad="38100" dist="38100" dir="2700000" algn="tl">
                      <a:srgbClr val="000000">
                        <a:alpha val="43137"/>
                      </a:srgbClr>
                    </a:outerShdw>
                  </a:effectLst>
                </a:rPr>
                <a:t>Joint </a:t>
              </a:r>
              <a:r>
                <a:rPr lang="en-US" sz="1600" b="1" dirty="0">
                  <a:solidFill>
                    <a:prstClr val="black"/>
                  </a:solidFill>
                  <a:effectLst>
                    <a:outerShdw blurRad="38100" dist="38100" dir="2700000" algn="tl">
                      <a:srgbClr val="000000">
                        <a:alpha val="43137"/>
                      </a:srgbClr>
                    </a:outerShdw>
                  </a:effectLst>
                </a:rPr>
                <a:t>research </a:t>
              </a:r>
              <a:r>
                <a:rPr lang="en-US" sz="1600" b="1" dirty="0" smtClean="0">
                  <a:solidFill>
                    <a:prstClr val="black"/>
                  </a:solidFill>
                  <a:effectLst>
                    <a:outerShdw blurRad="38100" dist="38100" dir="2700000" algn="tl">
                      <a:srgbClr val="000000">
                        <a:alpha val="43137"/>
                      </a:srgbClr>
                    </a:outerShdw>
                  </a:effectLst>
                </a:rPr>
                <a:t>projects</a:t>
              </a:r>
              <a:r>
                <a:rPr lang="en-US" sz="1600" b="1" dirty="0" smtClean="0">
                  <a:solidFill>
                    <a:prstClr val="black"/>
                  </a:solidFill>
                </a:rPr>
                <a:t> on </a:t>
              </a:r>
              <a:r>
                <a:rPr lang="en-US" sz="1600" b="1" dirty="0">
                  <a:solidFill>
                    <a:prstClr val="black"/>
                  </a:solidFill>
                </a:rPr>
                <a:t>soil fertility, </a:t>
              </a:r>
              <a:r>
                <a:rPr lang="en-US" sz="1600" b="1" dirty="0" smtClean="0">
                  <a:solidFill>
                    <a:prstClr val="black"/>
                  </a:solidFill>
                </a:rPr>
                <a:t>soil organic carbon, food security </a:t>
              </a:r>
              <a:r>
                <a:rPr lang="en-US" sz="1600" b="1" dirty="0">
                  <a:solidFill>
                    <a:prstClr val="black"/>
                  </a:solidFill>
                </a:rPr>
                <a:t>early </a:t>
              </a:r>
              <a:r>
                <a:rPr lang="en-US" sz="1600" b="1" dirty="0" smtClean="0">
                  <a:solidFill>
                    <a:prstClr val="black"/>
                  </a:solidFill>
                </a:rPr>
                <a:t>warning, etc.; </a:t>
              </a:r>
              <a:endParaRPr lang="en-US" sz="1600" b="1" dirty="0">
                <a:solidFill>
                  <a:prstClr val="black"/>
                </a:solidFill>
              </a:endParaRPr>
            </a:p>
            <a:p>
              <a:pPr marL="0" lvl="1"/>
              <a:r>
                <a:rPr lang="en-US" sz="1600" b="1" dirty="0">
                  <a:solidFill>
                    <a:srgbClr val="FF0000"/>
                  </a:solidFill>
                  <a:effectLst>
                    <a:outerShdw blurRad="38100" dist="38100" dir="2700000" algn="tl">
                      <a:srgbClr val="000000">
                        <a:alpha val="43137"/>
                      </a:srgbClr>
                    </a:outerShdw>
                  </a:effectLst>
                </a:rPr>
                <a:t>70+</a:t>
              </a:r>
              <a:r>
                <a:rPr lang="en-US" sz="1600" b="1" dirty="0">
                  <a:solidFill>
                    <a:prstClr val="black"/>
                  </a:solidFill>
                </a:rPr>
                <a:t> </a:t>
              </a:r>
              <a:r>
                <a:rPr lang="en-US" sz="1600" b="1" dirty="0" smtClean="0">
                  <a:solidFill>
                    <a:prstClr val="black"/>
                  </a:solidFill>
                  <a:effectLst>
                    <a:outerShdw blurRad="38100" dist="38100" dir="2700000" algn="tl">
                      <a:srgbClr val="000000">
                        <a:alpha val="43137"/>
                      </a:srgbClr>
                    </a:outerShdw>
                  </a:effectLst>
                </a:rPr>
                <a:t>Joint </a:t>
              </a:r>
              <a:r>
                <a:rPr lang="en-US" sz="1600" b="1" dirty="0">
                  <a:solidFill>
                    <a:prstClr val="black"/>
                  </a:solidFill>
                  <a:effectLst>
                    <a:outerShdw blurRad="38100" dist="38100" dir="2700000" algn="tl">
                      <a:srgbClr val="000000">
                        <a:alpha val="43137"/>
                      </a:srgbClr>
                    </a:outerShdw>
                  </a:effectLst>
                </a:rPr>
                <a:t>journal </a:t>
              </a:r>
              <a:r>
                <a:rPr lang="en-US" sz="1600" b="1" dirty="0" smtClean="0">
                  <a:solidFill>
                    <a:prstClr val="black"/>
                  </a:solidFill>
                  <a:effectLst>
                    <a:outerShdw blurRad="38100" dist="38100" dir="2700000" algn="tl">
                      <a:srgbClr val="000000">
                        <a:alpha val="43137"/>
                      </a:srgbClr>
                    </a:outerShdw>
                  </a:effectLst>
                </a:rPr>
                <a:t>papers</a:t>
              </a:r>
              <a:r>
                <a:rPr lang="en-US" sz="1600" b="1" dirty="0" smtClean="0">
                  <a:solidFill>
                    <a:prstClr val="black"/>
                  </a:solidFill>
                </a:rPr>
                <a:t> on </a:t>
              </a:r>
              <a:r>
                <a:rPr lang="en-US" sz="1600" b="1" i="1" dirty="0" err="1">
                  <a:solidFill>
                    <a:prstClr val="black"/>
                  </a:solidFill>
                </a:rPr>
                <a:t>Geoderma</a:t>
              </a:r>
              <a:r>
                <a:rPr lang="en-US" sz="1600" b="1" i="1" dirty="0">
                  <a:solidFill>
                    <a:prstClr val="black"/>
                  </a:solidFill>
                </a:rPr>
                <a:t>, Nutrient Cycling in </a:t>
              </a:r>
              <a:r>
                <a:rPr lang="en-US" sz="1600" b="1" i="1" dirty="0" smtClean="0">
                  <a:solidFill>
                    <a:prstClr val="black"/>
                  </a:solidFill>
                </a:rPr>
                <a:t>Agroecosystems, Global </a:t>
              </a:r>
              <a:r>
                <a:rPr lang="en-US" sz="1600" b="1" i="1" dirty="0">
                  <a:solidFill>
                    <a:prstClr val="black"/>
                  </a:solidFill>
                </a:rPr>
                <a:t>Environmental </a:t>
              </a:r>
              <a:r>
                <a:rPr lang="en-US" sz="1600" b="1" i="1" dirty="0" smtClean="0">
                  <a:solidFill>
                    <a:prstClr val="black"/>
                  </a:solidFill>
                </a:rPr>
                <a:t>Change, etc</a:t>
              </a:r>
              <a:r>
                <a:rPr lang="en-US" sz="1600" b="1" dirty="0" smtClean="0">
                  <a:solidFill>
                    <a:prstClr val="black"/>
                  </a:solidFill>
                </a:rPr>
                <a:t>.;</a:t>
              </a:r>
            </a:p>
            <a:p>
              <a:pPr marL="0" lvl="1"/>
              <a:r>
                <a:rPr lang="en-US" altLang="zh-CN" sz="1600" b="1" dirty="0">
                  <a:solidFill>
                    <a:srgbClr val="FF0000"/>
                  </a:solidFill>
                  <a:effectLst>
                    <a:outerShdw blurRad="38100" dist="38100" dir="2700000" algn="tl">
                      <a:srgbClr val="000000">
                        <a:alpha val="43137"/>
                      </a:srgbClr>
                    </a:outerShdw>
                  </a:effectLst>
                </a:rPr>
                <a:t>30+  </a:t>
              </a:r>
              <a:r>
                <a:rPr lang="en-US" altLang="zh-CN" sz="1600" b="1" dirty="0">
                  <a:solidFill>
                    <a:prstClr val="black"/>
                  </a:solidFill>
                  <a:effectLst>
                    <a:outerShdw blurRad="38100" dist="38100" dir="2700000" algn="tl">
                      <a:srgbClr val="000000">
                        <a:alpha val="43137"/>
                      </a:srgbClr>
                    </a:outerShdw>
                  </a:effectLst>
                </a:rPr>
                <a:t>academic </a:t>
              </a:r>
              <a:r>
                <a:rPr lang="en-US" altLang="zh-CN" sz="1600" b="1" dirty="0" smtClean="0">
                  <a:solidFill>
                    <a:prstClr val="black"/>
                  </a:solidFill>
                  <a:effectLst>
                    <a:outerShdw blurRad="38100" dist="38100" dir="2700000" algn="tl">
                      <a:srgbClr val="000000">
                        <a:alpha val="43137"/>
                      </a:srgbClr>
                    </a:outerShdw>
                  </a:effectLst>
                </a:rPr>
                <a:t>exchange </a:t>
              </a:r>
              <a:endParaRPr lang="en-US" sz="1600" b="1" dirty="0">
                <a:solidFill>
                  <a:prstClr val="black"/>
                </a:solidFill>
                <a:effectLst>
                  <a:outerShdw blurRad="38100" dist="38100" dir="2700000" algn="tl">
                    <a:srgbClr val="000000">
                      <a:alpha val="43137"/>
                    </a:srgbClr>
                  </a:outerShdw>
                </a:effectLst>
              </a:endParaRPr>
            </a:p>
            <a:p>
              <a:pPr marL="0" lvl="1"/>
              <a:r>
                <a:rPr lang="en-US" sz="1600" b="1" dirty="0" smtClean="0">
                  <a:solidFill>
                    <a:srgbClr val="FF0000"/>
                  </a:solidFill>
                  <a:effectLst>
                    <a:outerShdw blurRad="38100" dist="38100" dir="2700000" algn="tl">
                      <a:srgbClr val="000000">
                        <a:alpha val="43137"/>
                      </a:srgbClr>
                    </a:outerShdw>
                  </a:effectLst>
                </a:rPr>
                <a:t>10+</a:t>
              </a:r>
              <a:r>
                <a:rPr lang="en-US" sz="1600" b="1" dirty="0" smtClean="0">
                  <a:solidFill>
                    <a:prstClr val="black"/>
                  </a:solidFill>
                  <a:effectLst>
                    <a:outerShdw blurRad="38100" dist="38100" dir="2700000" algn="tl">
                      <a:srgbClr val="000000">
                        <a:alpha val="43137"/>
                      </a:srgbClr>
                    </a:outerShdw>
                  </a:effectLst>
                </a:rPr>
                <a:t> Joint </a:t>
              </a:r>
              <a:r>
                <a:rPr lang="en-US" sz="1600" b="1" dirty="0">
                  <a:solidFill>
                    <a:prstClr val="black"/>
                  </a:solidFill>
                  <a:effectLst>
                    <a:outerShdw blurRad="38100" dist="38100" dir="2700000" algn="tl">
                      <a:srgbClr val="000000">
                        <a:alpha val="43137"/>
                      </a:srgbClr>
                    </a:outerShdw>
                  </a:effectLst>
                </a:rPr>
                <a:t>book </a:t>
              </a:r>
              <a:r>
                <a:rPr lang="en-US" sz="1600" b="1" dirty="0" smtClean="0">
                  <a:solidFill>
                    <a:prstClr val="black"/>
                  </a:solidFill>
                  <a:effectLst>
                    <a:outerShdw blurRad="38100" dist="38100" dir="2700000" algn="tl">
                      <a:srgbClr val="000000">
                        <a:alpha val="43137"/>
                      </a:srgbClr>
                    </a:outerShdw>
                  </a:effectLst>
                </a:rPr>
                <a:t>titles</a:t>
              </a:r>
              <a:r>
                <a:rPr lang="en-US" sz="1600" b="1" dirty="0" smtClean="0">
                  <a:solidFill>
                    <a:prstClr val="black"/>
                  </a:solidFill>
                </a:rPr>
                <a:t> </a:t>
              </a:r>
              <a:r>
                <a:rPr lang="en-US" sz="1600" b="1" dirty="0">
                  <a:solidFill>
                    <a:prstClr val="black"/>
                  </a:solidFill>
                </a:rPr>
                <a:t>e.g. </a:t>
              </a:r>
              <a:r>
                <a:rPr lang="en-US" sz="1600" b="1" i="1" dirty="0">
                  <a:solidFill>
                    <a:prstClr val="black"/>
                  </a:solidFill>
                </a:rPr>
                <a:t>China’s Agenda 21</a:t>
              </a:r>
              <a:r>
                <a:rPr lang="en-US" sz="1600" b="1" dirty="0" smtClean="0">
                  <a:solidFill>
                    <a:prstClr val="black"/>
                  </a:solidFill>
                </a:rPr>
                <a:t>;</a:t>
              </a:r>
            </a:p>
            <a:p>
              <a:pPr marL="0" lvl="1"/>
              <a:r>
                <a:rPr lang="en-US" sz="1600" b="1" dirty="0" smtClean="0">
                  <a:solidFill>
                    <a:srgbClr val="FF0000"/>
                  </a:solidFill>
                  <a:effectLst>
                    <a:outerShdw blurRad="38100" dist="38100" dir="2700000" algn="tl">
                      <a:srgbClr val="000000">
                        <a:alpha val="43137"/>
                      </a:srgbClr>
                    </a:outerShdw>
                  </a:effectLst>
                </a:rPr>
                <a:t>2</a:t>
              </a:r>
              <a:r>
                <a:rPr lang="en-US" sz="1600" b="1" dirty="0" smtClean="0">
                  <a:solidFill>
                    <a:srgbClr val="FF0000"/>
                  </a:solidFill>
                </a:rPr>
                <a:t> </a:t>
              </a:r>
              <a:r>
                <a:rPr lang="en-US" sz="1600" b="1" dirty="0" smtClean="0">
                  <a:solidFill>
                    <a:prstClr val="black"/>
                  </a:solidFill>
                </a:rPr>
                <a:t>national, </a:t>
              </a:r>
              <a:r>
                <a:rPr lang="en-US" sz="1600" b="1" dirty="0" smtClean="0">
                  <a:solidFill>
                    <a:srgbClr val="FF0000"/>
                  </a:solidFill>
                  <a:effectLst>
                    <a:outerShdw blurRad="38100" dist="38100" dir="2700000" algn="tl">
                      <a:srgbClr val="000000">
                        <a:alpha val="43137"/>
                      </a:srgbClr>
                    </a:outerShdw>
                  </a:effectLst>
                </a:rPr>
                <a:t>5</a:t>
              </a:r>
              <a:r>
                <a:rPr lang="en-US" sz="1600" b="1" dirty="0" smtClean="0">
                  <a:solidFill>
                    <a:srgbClr val="FF0000"/>
                  </a:solidFill>
                </a:rPr>
                <a:t> </a:t>
              </a:r>
              <a:r>
                <a:rPr lang="en-US" sz="1600" b="1" dirty="0" smtClean="0">
                  <a:solidFill>
                    <a:prstClr val="black"/>
                  </a:solidFill>
                </a:rPr>
                <a:t>provincial </a:t>
              </a:r>
              <a:r>
                <a:rPr lang="en-US" sz="1600" b="1" dirty="0" smtClean="0">
                  <a:solidFill>
                    <a:prstClr val="black"/>
                  </a:solidFill>
                  <a:effectLst>
                    <a:outerShdw blurRad="38100" dist="38100" dir="2700000" algn="tl">
                      <a:srgbClr val="000000">
                        <a:alpha val="43137"/>
                      </a:srgbClr>
                    </a:outerShdw>
                  </a:effectLst>
                </a:rPr>
                <a:t>awards</a:t>
              </a:r>
              <a:r>
                <a:rPr lang="en-US" sz="1600" b="1" dirty="0" smtClean="0">
                  <a:solidFill>
                    <a:prstClr val="black"/>
                  </a:solidFill>
                </a:rPr>
                <a:t>.</a:t>
              </a:r>
              <a:endParaRPr lang="en-GB" sz="1600" b="1" dirty="0">
                <a:solidFill>
                  <a:prstClr val="black"/>
                </a:solidFill>
              </a:endParaRPr>
            </a:p>
          </p:txBody>
        </p:sp>
        <p:sp>
          <p:nvSpPr>
            <p:cNvPr id="8" name="矩形 7"/>
            <p:cNvSpPr/>
            <p:nvPr/>
          </p:nvSpPr>
          <p:spPr>
            <a:xfrm>
              <a:off x="107504" y="6455975"/>
              <a:ext cx="5904656" cy="285393"/>
            </a:xfrm>
            <a:prstGeom prst="rect">
              <a:avLst/>
            </a:prstGeom>
          </p:spPr>
          <p:txBody>
            <a:bodyPr wrap="square">
              <a:spAutoFit/>
            </a:bodyPr>
            <a:lstStyle/>
            <a:p>
              <a:pPr>
                <a:lnSpc>
                  <a:spcPct val="80000"/>
                </a:lnSpc>
              </a:pPr>
              <a:r>
                <a:rPr lang="en-GB" altLang="zh-CN" b="1" i="1" dirty="0">
                  <a:solidFill>
                    <a:prstClr val="black"/>
                  </a:solidFill>
                  <a:latin typeface="Arial" charset="0"/>
                </a:rPr>
                <a:t>Sponsorship: </a:t>
              </a:r>
              <a:r>
                <a:rPr lang="en-GB" altLang="zh-CN" b="1" i="1" dirty="0">
                  <a:solidFill>
                    <a:srgbClr val="002060"/>
                  </a:solidFill>
                  <a:latin typeface="Arial" charset="0"/>
                </a:rPr>
                <a:t>Unilateral-to-bilateral transition…</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1834655"/>
            </a:xfrm>
            <a:prstGeom prst="rect">
              <a:avLst/>
            </a:prstGeom>
          </p:spPr>
        </p:pic>
        <p:sp>
          <p:nvSpPr>
            <p:cNvPr id="10" name="圆角矩形 9"/>
            <p:cNvSpPr/>
            <p:nvPr/>
          </p:nvSpPr>
          <p:spPr>
            <a:xfrm>
              <a:off x="3588077" y="3356992"/>
              <a:ext cx="5448420" cy="120032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圆角矩形 10"/>
            <p:cNvSpPr/>
            <p:nvPr/>
          </p:nvSpPr>
          <p:spPr>
            <a:xfrm>
              <a:off x="3588076" y="4653136"/>
              <a:ext cx="5448420" cy="180283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251520" y="1268760"/>
            <a:ext cx="6636019" cy="461665"/>
          </a:xfrm>
          <a:prstGeom prst="rect">
            <a:avLst/>
          </a:prstGeom>
          <a:noFill/>
        </p:spPr>
        <p:txBody>
          <a:bodyPr wrap="square" rtlCol="0">
            <a:spAutoFit/>
          </a:bodyPr>
          <a:lstStyle/>
          <a:p>
            <a:r>
              <a:rPr lang="en-US" altLang="zh-CN" sz="2400" dirty="0" smtClean="0">
                <a:solidFill>
                  <a:srgbClr val="C00000"/>
                </a:solidFill>
                <a:latin typeface="Arial" panose="020B0604020202020204" pitchFamily="34" charset="0"/>
                <a:cs typeface="Arial" panose="020B0604020202020204" pitchFamily="34" charset="0"/>
              </a:rPr>
              <a:t>Productive Collaborative </a:t>
            </a:r>
            <a:r>
              <a:rPr lang="en-US" altLang="zh-CN" sz="2400" dirty="0">
                <a:solidFill>
                  <a:srgbClr val="C00000"/>
                </a:solidFill>
                <a:latin typeface="Arial" panose="020B0604020202020204" pitchFamily="34" charset="0"/>
                <a:cs typeface="Arial" panose="020B0604020202020204" pitchFamily="34" charset="0"/>
              </a:rPr>
              <a:t>H</a:t>
            </a:r>
            <a:r>
              <a:rPr lang="en-US" altLang="zh-CN" sz="2400" dirty="0" smtClean="0">
                <a:solidFill>
                  <a:srgbClr val="C00000"/>
                </a:solidFill>
                <a:latin typeface="Arial" panose="020B0604020202020204" pitchFamily="34" charset="0"/>
                <a:cs typeface="Arial" panose="020B0604020202020204" pitchFamily="34" charset="0"/>
              </a:rPr>
              <a:t>istory</a:t>
            </a:r>
            <a:endParaRPr lang="zh-CN" alt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515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ph type="title"/>
          </p:nvPr>
        </p:nvSpPr>
        <p:spPr>
          <a:xfrm>
            <a:off x="457200" y="188640"/>
            <a:ext cx="8229600" cy="1143000"/>
          </a:xfrm>
        </p:spPr>
        <p:txBody>
          <a:bodyPr>
            <a:normAutofit/>
          </a:bodyPr>
          <a:lstStyle/>
          <a:p>
            <a:r>
              <a:rPr lang="en-US" altLang="zh-CN" dirty="0" smtClean="0">
                <a:latin typeface="Times New Roman" panose="02020603050405020304" pitchFamily="18" charset="0"/>
                <a:cs typeface="Times New Roman" panose="02020603050405020304" pitchFamily="18" charset="0"/>
              </a:rPr>
              <a:t>Proposals </a:t>
            </a:r>
            <a:r>
              <a:rPr lang="en-US" altLang="zh-CN" dirty="0">
                <a:latin typeface="Times New Roman" panose="02020603050405020304" pitchFamily="18" charset="0"/>
                <a:cs typeface="Times New Roman" panose="02020603050405020304" pitchFamily="18" charset="0"/>
              </a:rPr>
              <a:t>for Future Collaboration</a:t>
            </a:r>
            <a:endParaRPr lang="en-US" altLang="en-US" sz="2800" dirty="0">
              <a:latin typeface="Times New Roman" panose="02020603050405020304" pitchFamily="18" charset="0"/>
              <a:cs typeface="Times New Roman" panose="02020603050405020304" pitchFamily="18" charset="0"/>
            </a:endParaRPr>
          </a:p>
        </p:txBody>
      </p:sp>
      <p:sp>
        <p:nvSpPr>
          <p:cNvPr id="43" name="标题 1"/>
          <p:cNvSpPr txBox="1">
            <a:spLocks/>
          </p:cNvSpPr>
          <p:nvPr/>
        </p:nvSpPr>
        <p:spPr>
          <a:xfrm>
            <a:off x="467544" y="1052736"/>
            <a:ext cx="8108066" cy="475252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8A87"/>
                </a:solidFill>
                <a:latin typeface="微软雅黑" panose="020B0503020204020204" pitchFamily="34" charset="-122"/>
                <a:ea typeface="微软雅黑" panose="020B0503020204020204" pitchFamily="34" charset="-122"/>
                <a:cs typeface="+mj-cs"/>
              </a:defRPr>
            </a:lvl1pPr>
          </a:lstStyle>
          <a:p>
            <a:pPr marL="457200" indent="-457200" algn="just">
              <a:lnSpc>
                <a:spcPct val="120000"/>
              </a:lnSpc>
              <a:buClr>
                <a:srgbClr val="055122"/>
              </a:buClr>
              <a:buSzPct val="85000"/>
              <a:buFont typeface="Wingdings" panose="05000000000000000000" pitchFamily="2" charset="2"/>
              <a:buChar char="u"/>
            </a:pP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Enhance scientists visits and joint PhD training</a:t>
            </a:r>
          </a:p>
          <a:p>
            <a:pPr marL="457200" indent="-457200" algn="just">
              <a:lnSpc>
                <a:spcPct val="120000"/>
              </a:lnSpc>
              <a:buClr>
                <a:srgbClr val="055122"/>
              </a:buClr>
              <a:buSzPct val="85000"/>
              <a:buFont typeface="Wingdings" panose="05000000000000000000" pitchFamily="2" charset="2"/>
              <a:buChar char="u"/>
            </a:pP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Encourage cooperative research on prioritized topics such as soil erosion assessment, land usage, natural recourses management, agricultural biotechnology, agricultural remote sensing and plant protection, and jointly apply for calls from China, Belgium and EU</a:t>
            </a:r>
          </a:p>
          <a:p>
            <a:pPr marL="457200" indent="-457200" algn="just">
              <a:lnSpc>
                <a:spcPct val="120000"/>
              </a:lnSpc>
              <a:buClr>
                <a:srgbClr val="055122"/>
              </a:buClr>
              <a:buSzPct val="85000"/>
              <a:buFont typeface="Wingdings" panose="05000000000000000000" pitchFamily="2" charset="2"/>
              <a:buChar char="u"/>
            </a:pP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Under the framework </a:t>
            </a:r>
            <a:r>
              <a:rPr lang="en-US" altLang="zh-CN" sz="2400" b="0" dirty="0">
                <a:solidFill>
                  <a:prstClr val="black"/>
                </a:solidFill>
                <a:latin typeface="Times New Roman" panose="02020603050405020304" pitchFamily="18" charset="0"/>
                <a:ea typeface="+mn-ea"/>
                <a:cs typeface="Times New Roman" panose="02020603050405020304" pitchFamily="18" charset="0"/>
              </a:rPr>
              <a:t>of the </a:t>
            </a:r>
            <a:r>
              <a:rPr lang="en-US" altLang="zh-CN" sz="2400" i="1" dirty="0" smtClean="0">
                <a:solidFill>
                  <a:prstClr val="black"/>
                </a:solidFill>
                <a:latin typeface="Times New Roman" panose="02020603050405020304" pitchFamily="18" charset="0"/>
                <a:ea typeface="+mn-ea"/>
                <a:cs typeface="Times New Roman" panose="02020603050405020304" pitchFamily="18" charset="0"/>
              </a:rPr>
              <a:t>Ghent University-CAAS</a:t>
            </a: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 </a:t>
            </a:r>
            <a:r>
              <a:rPr lang="en-US" altLang="zh-CN" sz="2400" i="1" dirty="0" smtClean="0">
                <a:solidFill>
                  <a:prstClr val="black"/>
                </a:solidFill>
                <a:latin typeface="Times New Roman" panose="02020603050405020304" pitchFamily="18" charset="0"/>
                <a:ea typeface="+mn-ea"/>
                <a:cs typeface="Times New Roman" panose="02020603050405020304" pitchFamily="18" charset="0"/>
              </a:rPr>
              <a:t>Joint </a:t>
            </a:r>
            <a:r>
              <a:rPr lang="en-US" altLang="zh-CN" sz="2400" i="1" dirty="0">
                <a:solidFill>
                  <a:prstClr val="black"/>
                </a:solidFill>
                <a:latin typeface="Times New Roman" panose="02020603050405020304" pitchFamily="18" charset="0"/>
                <a:ea typeface="+mn-ea"/>
                <a:cs typeface="Times New Roman" panose="02020603050405020304" pitchFamily="18" charset="0"/>
              </a:rPr>
              <a:t>Laboratory of Global Change and Food </a:t>
            </a:r>
            <a:r>
              <a:rPr lang="en-US" altLang="zh-CN" sz="2400" i="1" dirty="0" smtClean="0">
                <a:solidFill>
                  <a:prstClr val="black"/>
                </a:solidFill>
                <a:latin typeface="Times New Roman" panose="02020603050405020304" pitchFamily="18" charset="0"/>
                <a:ea typeface="+mn-ea"/>
                <a:cs typeface="Times New Roman" panose="02020603050405020304" pitchFamily="18" charset="0"/>
              </a:rPr>
              <a:t>Security</a:t>
            </a:r>
            <a:r>
              <a:rPr lang="en-US" altLang="zh-CN" sz="2400" b="0" dirty="0" smtClean="0">
                <a:solidFill>
                  <a:prstClr val="black"/>
                </a:solidFill>
                <a:latin typeface="Times New Roman" panose="02020603050405020304" pitchFamily="18" charset="0"/>
                <a:ea typeface="+mn-ea"/>
                <a:cs typeface="Times New Roman" panose="02020603050405020304" pitchFamily="18" charset="0"/>
              </a:rPr>
              <a:t>, jointly explore new ways of comprehensive collaboration  </a:t>
            </a:r>
          </a:p>
        </p:txBody>
      </p:sp>
    </p:spTree>
    <p:extLst>
      <p:ext uri="{BB962C8B-B14F-4D97-AF65-F5344CB8AC3E}">
        <p14:creationId xmlns:p14="http://schemas.microsoft.com/office/powerpoint/2010/main" val="308025271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627784" y="2093947"/>
            <a:ext cx="6516216" cy="830997"/>
          </a:xfrm>
          <a:prstGeom prst="rect">
            <a:avLst/>
          </a:prstGeom>
          <a:noFill/>
          <a:ln w="9525">
            <a:noFill/>
            <a:miter lim="800000"/>
            <a:headEnd/>
            <a:tailEnd/>
          </a:ln>
          <a:effectLst/>
        </p:spPr>
        <p:txBody>
          <a:bodyPr wrap="square">
            <a:spAutoFit/>
          </a:bodyPr>
          <a:lstStyle/>
          <a:p>
            <a:pPr algn="ctr">
              <a:spcBef>
                <a:spcPct val="50000"/>
              </a:spcBef>
            </a:pPr>
            <a:r>
              <a:rPr lang="en-US" altLang="zh-CN" sz="4800" b="1" dirty="0" smtClean="0">
                <a:solidFill>
                  <a:srgbClr val="3D3F41"/>
                </a:solidFill>
                <a:latin typeface="Times New Roman" panose="02020603050405020304" pitchFamily="18" charset="0"/>
                <a:cs typeface="Times New Roman" panose="02020603050405020304" pitchFamily="18" charset="0"/>
              </a:rPr>
              <a:t>Thank </a:t>
            </a:r>
            <a:r>
              <a:rPr lang="en-US" altLang="zh-CN" sz="4800" b="1" dirty="0">
                <a:solidFill>
                  <a:srgbClr val="3D3F41"/>
                </a:solidFill>
                <a:latin typeface="Times New Roman" panose="02020603050405020304" pitchFamily="18" charset="0"/>
                <a:cs typeface="Times New Roman" panose="02020603050405020304" pitchFamily="18" charset="0"/>
              </a:rPr>
              <a:t>You </a:t>
            </a:r>
            <a:r>
              <a:rPr lang="en-US" altLang="zh-CN" sz="4800" b="1" dirty="0" smtClean="0">
                <a:solidFill>
                  <a:srgbClr val="3D3F41"/>
                </a:solidFill>
                <a:latin typeface="Times New Roman" panose="02020603050405020304" pitchFamily="18" charset="0"/>
                <a:cs typeface="Times New Roman" panose="02020603050405020304" pitchFamily="18" charset="0"/>
              </a:rPr>
              <a:t>!</a:t>
            </a:r>
            <a:endParaRPr lang="en-US" altLang="en-US" sz="4800" b="1" dirty="0">
              <a:solidFill>
                <a:srgbClr val="3D3F41"/>
              </a:solidFill>
              <a:latin typeface="Times New Roman" panose="02020603050405020304" pitchFamily="18" charset="0"/>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25748888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b="34623"/>
          <a:stretch/>
        </p:blipFill>
        <p:spPr>
          <a:xfrm>
            <a:off x="15180" y="4797152"/>
            <a:ext cx="9114532" cy="2060848"/>
          </a:xfrm>
          <a:prstGeom prst="rect">
            <a:avLst/>
          </a:prstGeom>
        </p:spPr>
      </p:pic>
      <p:sp>
        <p:nvSpPr>
          <p:cNvPr id="2" name="标题 1"/>
          <p:cNvSpPr>
            <a:spLocks noGrp="1"/>
          </p:cNvSpPr>
          <p:nvPr>
            <p:ph type="title"/>
          </p:nvPr>
        </p:nvSpPr>
        <p:spPr/>
        <p:txBody>
          <a:bodyPr/>
          <a:lstStyle/>
          <a:p>
            <a:r>
              <a:rPr lang="zh-CN" altLang="en-US" dirty="0" smtClean="0"/>
              <a:t> Contents</a:t>
            </a:r>
            <a:endParaRPr lang="en-US" altLang="en-US" dirty="0"/>
          </a:p>
        </p:txBody>
      </p:sp>
      <p:sp>
        <p:nvSpPr>
          <p:cNvPr id="6" name="圆角矩形 5"/>
          <p:cNvSpPr/>
          <p:nvPr/>
        </p:nvSpPr>
        <p:spPr>
          <a:xfrm>
            <a:off x="395536" y="1556792"/>
            <a:ext cx="8424936" cy="792088"/>
          </a:xfrm>
          <a:prstGeom prst="round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2400" dirty="0" smtClean="0">
                <a:solidFill>
                  <a:prstClr val="white"/>
                </a:solidFill>
                <a:latin typeface="Times New Roman" panose="02020603050405020304" pitchFamily="18" charset="0"/>
                <a:cs typeface="Times New Roman" panose="02020603050405020304" pitchFamily="18" charset="0"/>
              </a:rPr>
              <a:t> </a:t>
            </a:r>
            <a:endParaRPr lang="en-US" sz="2400" dirty="0" smtClean="0">
              <a:solidFill>
                <a:prstClr val="white"/>
              </a:solidFill>
              <a:latin typeface="Times New Roman" panose="02020603050405020304" pitchFamily="18" charset="0"/>
              <a:cs typeface="Times New Roman" panose="02020603050405020304" pitchFamily="18" charset="0"/>
            </a:endParaRPr>
          </a:p>
          <a:p>
            <a:pPr marL="457200" indent="-457200">
              <a:buAutoNum type="arabicPeriod"/>
            </a:pPr>
            <a:r>
              <a:rPr lang="en-US" altLang="zh-CN" sz="2400" b="1" dirty="0" smtClean="0">
                <a:solidFill>
                  <a:prstClr val="white"/>
                </a:solidFill>
                <a:latin typeface="Times New Roman" panose="02020603050405020304" pitchFamily="18" charset="0"/>
                <a:cs typeface="Times New Roman" panose="02020603050405020304" pitchFamily="18" charset="0"/>
              </a:rPr>
              <a:t>Agricultural </a:t>
            </a:r>
            <a:r>
              <a:rPr lang="en-US" altLang="zh-CN" sz="2400" b="1" dirty="0">
                <a:solidFill>
                  <a:prstClr val="white"/>
                </a:solidFill>
                <a:latin typeface="Times New Roman" panose="02020603050405020304" pitchFamily="18" charset="0"/>
                <a:cs typeface="Times New Roman" panose="02020603050405020304" pitchFamily="18" charset="0"/>
              </a:rPr>
              <a:t>Development in </a:t>
            </a:r>
            <a:r>
              <a:rPr lang="en-US" altLang="zh-CN" sz="2400" b="1" dirty="0" smtClean="0">
                <a:solidFill>
                  <a:prstClr val="white"/>
                </a:solidFill>
                <a:latin typeface="Times New Roman" panose="02020603050405020304" pitchFamily="18" charset="0"/>
                <a:cs typeface="Times New Roman" panose="02020603050405020304" pitchFamily="18" charset="0"/>
              </a:rPr>
              <a:t>China:</a:t>
            </a:r>
          </a:p>
          <a:p>
            <a:r>
              <a:rPr lang="en-US" altLang="zh-CN" sz="2400" b="1" dirty="0">
                <a:solidFill>
                  <a:prstClr val="white"/>
                </a:solidFill>
                <a:latin typeface="Times New Roman" panose="02020603050405020304" pitchFamily="18" charset="0"/>
                <a:cs typeface="Times New Roman" panose="02020603050405020304" pitchFamily="18" charset="0"/>
              </a:rPr>
              <a:t> </a:t>
            </a:r>
            <a:r>
              <a:rPr lang="en-US" altLang="zh-CN" sz="2400" b="1" dirty="0" smtClean="0">
                <a:solidFill>
                  <a:prstClr val="white"/>
                </a:solidFill>
                <a:latin typeface="Times New Roman" panose="02020603050405020304" pitchFamily="18" charset="0"/>
                <a:cs typeface="Times New Roman" panose="02020603050405020304" pitchFamily="18" charset="0"/>
              </a:rPr>
              <a:t>                                               Current </a:t>
            </a:r>
            <a:r>
              <a:rPr lang="en-US" altLang="zh-CN" sz="2400" b="1" dirty="0">
                <a:solidFill>
                  <a:prstClr val="white"/>
                </a:solidFill>
                <a:latin typeface="Times New Roman" panose="02020603050405020304" pitchFamily="18" charset="0"/>
                <a:cs typeface="Times New Roman" panose="02020603050405020304" pitchFamily="18" charset="0"/>
              </a:rPr>
              <a:t>Status and </a:t>
            </a:r>
            <a:r>
              <a:rPr lang="en-US" altLang="zh-CN" sz="2400" b="1" dirty="0" smtClean="0">
                <a:solidFill>
                  <a:prstClr val="white"/>
                </a:solidFill>
                <a:latin typeface="Times New Roman" panose="02020603050405020304" pitchFamily="18" charset="0"/>
                <a:cs typeface="Times New Roman" panose="02020603050405020304" pitchFamily="18" charset="0"/>
              </a:rPr>
              <a:t>Challenges</a:t>
            </a:r>
            <a:endParaRPr lang="en-US" altLang="zh-CN" sz="2400" b="1" dirty="0">
              <a:solidFill>
                <a:prstClr val="white"/>
              </a:solidFill>
              <a:latin typeface="Times New Roman" panose="02020603050405020304" pitchFamily="18" charset="0"/>
              <a:cs typeface="Times New Roman" panose="02020603050405020304" pitchFamily="18" charset="0"/>
            </a:endParaRPr>
          </a:p>
          <a:p>
            <a:endParaRPr lang="en-US" altLang="en-US" sz="2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圆角矩形 6"/>
          <p:cNvSpPr/>
          <p:nvPr/>
        </p:nvSpPr>
        <p:spPr>
          <a:xfrm>
            <a:off x="395536" y="2683892"/>
            <a:ext cx="8424936" cy="792088"/>
          </a:xfrm>
          <a:prstGeom prst="round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prstClr val="white"/>
                </a:solidFill>
                <a:latin typeface="微软雅黑" panose="020B0503020204020204" pitchFamily="34" charset="-122"/>
              </a:rPr>
              <a:t> </a:t>
            </a:r>
            <a:r>
              <a:rPr lang="en-US" altLang="zh-CN" sz="2400" b="1" dirty="0">
                <a:solidFill>
                  <a:prstClr val="white"/>
                </a:solidFill>
                <a:latin typeface="Times New Roman" panose="02020603050405020304" pitchFamily="18" charset="0"/>
                <a:cs typeface="Times New Roman" panose="02020603050405020304" pitchFamily="18" charset="0"/>
              </a:rPr>
              <a:t>2</a:t>
            </a:r>
            <a:r>
              <a:rPr lang="zh-CN" altLang="en-US" sz="2400" b="1" dirty="0" smtClean="0">
                <a:solidFill>
                  <a:prstClr val="white"/>
                </a:solidFill>
                <a:latin typeface="Times New Roman" panose="02020603050405020304" pitchFamily="18" charset="0"/>
                <a:cs typeface="Times New Roman" panose="02020603050405020304" pitchFamily="18" charset="0"/>
              </a:rPr>
              <a:t>.</a:t>
            </a:r>
            <a:r>
              <a:rPr lang="en-US" altLang="zh-CN" sz="2400" b="1" dirty="0" smtClean="0">
                <a:solidFill>
                  <a:prstClr val="white"/>
                </a:solidFill>
                <a:latin typeface="Times New Roman" panose="02020603050405020304" pitchFamily="18" charset="0"/>
                <a:cs typeface="Times New Roman" panose="02020603050405020304" pitchFamily="18" charset="0"/>
              </a:rPr>
              <a:t> Agricultural S&amp; T Innovation in China</a:t>
            </a:r>
          </a:p>
        </p:txBody>
      </p:sp>
      <p:sp>
        <p:nvSpPr>
          <p:cNvPr id="8" name="圆角矩形 7"/>
          <p:cNvSpPr/>
          <p:nvPr/>
        </p:nvSpPr>
        <p:spPr>
          <a:xfrm>
            <a:off x="395536" y="3780437"/>
            <a:ext cx="8424936" cy="792088"/>
          </a:xfrm>
          <a:prstGeom prst="round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prstClr val="white"/>
                </a:solidFill>
                <a:latin typeface="微软雅黑" panose="020B0503020204020204" pitchFamily="34" charset="-122"/>
              </a:rPr>
              <a:t>3.</a:t>
            </a:r>
            <a:r>
              <a:rPr lang="zh-CN" altLang="en-US" sz="2400" b="1" dirty="0" smtClean="0">
                <a:solidFill>
                  <a:prstClr val="white"/>
                </a:solidFill>
                <a:latin typeface="Times New Roman" panose="02020603050405020304" pitchFamily="18" charset="0"/>
                <a:cs typeface="Times New Roman" panose="02020603050405020304" pitchFamily="18" charset="0"/>
              </a:rPr>
              <a:t> </a:t>
            </a:r>
            <a:r>
              <a:rPr lang="en-US" altLang="zh-CN" sz="2400" b="1" dirty="0" smtClean="0">
                <a:solidFill>
                  <a:prstClr val="white"/>
                </a:solidFill>
                <a:latin typeface="Times New Roman" panose="02020603050405020304" pitchFamily="18" charset="0"/>
                <a:cs typeface="Times New Roman" panose="02020603050405020304" pitchFamily="18" charset="0"/>
              </a:rPr>
              <a:t>Suggestions on China-Belgium Agri. S&amp;T Collaboration </a:t>
            </a:r>
            <a:endParaRPr lang="en-US" altLang="en-US" sz="2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991390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340768"/>
            <a:ext cx="7992888" cy="769441"/>
          </a:xfrm>
          <a:prstGeom prst="rect">
            <a:avLst/>
          </a:prstGeom>
          <a:noFill/>
        </p:spPr>
        <p:txBody>
          <a:bodyPr wrap="square" rtlCol="0">
            <a:spAutoFit/>
          </a:bodyPr>
          <a:lstStyle/>
          <a:p>
            <a:r>
              <a:rPr lang="en-US" altLang="zh-CN" sz="2200" dirty="0" smtClean="0"/>
              <a:t>2016 is the start year of 13</a:t>
            </a:r>
            <a:r>
              <a:rPr lang="en-US" altLang="zh-CN" sz="2200" baseline="30000" dirty="0" smtClean="0"/>
              <a:t>th</a:t>
            </a:r>
            <a:r>
              <a:rPr lang="en-US" altLang="zh-CN" sz="2200" dirty="0" smtClean="0"/>
              <a:t> Five Year Plan in China, </a:t>
            </a:r>
            <a:r>
              <a:rPr lang="en-US" altLang="zh-CN" sz="2200" dirty="0"/>
              <a:t>the agricultural supply-side </a:t>
            </a:r>
            <a:r>
              <a:rPr lang="en-US" altLang="zh-CN" sz="2200" dirty="0" smtClean="0"/>
              <a:t>structural reform is a top priority.</a:t>
            </a:r>
          </a:p>
        </p:txBody>
      </p:sp>
      <p:pic>
        <p:nvPicPr>
          <p:cNvPr id="1026" name="Picture 2" descr="C:\Users\lwb\Desktop\timg.jpg"/>
          <p:cNvPicPr>
            <a:picLocks noChangeAspect="1" noChangeArrowheads="1"/>
          </p:cNvPicPr>
          <p:nvPr/>
        </p:nvPicPr>
        <p:blipFill rotWithShape="1">
          <a:blip r:embed="rId2">
            <a:extLst>
              <a:ext uri="{28A0092B-C50C-407E-A947-70E740481C1C}">
                <a14:useLocalDpi xmlns:a14="http://schemas.microsoft.com/office/drawing/2010/main" val="0"/>
              </a:ext>
            </a:extLst>
          </a:blip>
          <a:srcRect r="14326"/>
          <a:stretch/>
        </p:blipFill>
        <p:spPr bwMode="auto">
          <a:xfrm>
            <a:off x="1104590" y="4725144"/>
            <a:ext cx="3107370" cy="19367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wb\Desktop\2714828104551099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725144"/>
            <a:ext cx="3600399" cy="19367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7544" y="2107302"/>
            <a:ext cx="8496944" cy="1969770"/>
          </a:xfrm>
          <a:prstGeom prst="rect">
            <a:avLst/>
          </a:prstGeom>
          <a:noFill/>
        </p:spPr>
        <p:txBody>
          <a:bodyPr wrap="square" rtlCol="0">
            <a:spAutoFit/>
          </a:bodyPr>
          <a:lstStyle/>
          <a:p>
            <a:r>
              <a:rPr lang="en-US" altLang="zh-CN" sz="2200" dirty="0" smtClean="0"/>
              <a:t>The central government emphasizes:</a:t>
            </a:r>
          </a:p>
          <a:p>
            <a:pPr marL="342900" indent="-342900">
              <a:buClr>
                <a:schemeClr val="tx2">
                  <a:lumMod val="60000"/>
                  <a:lumOff val="40000"/>
                </a:schemeClr>
              </a:buClr>
              <a:buFont typeface="Calibri" panose="020F0502020204030204" pitchFamily="34" charset="0"/>
              <a:buChar char="−"/>
            </a:pPr>
            <a:r>
              <a:rPr lang="en-US" altLang="zh-CN" sz="2000" i="1" dirty="0" smtClean="0">
                <a:solidFill>
                  <a:srgbClr val="00B0F0"/>
                </a:solidFill>
              </a:rPr>
              <a:t>To </a:t>
            </a:r>
            <a:r>
              <a:rPr lang="en-US" altLang="zh-CN" sz="2000" i="1" dirty="0">
                <a:solidFill>
                  <a:srgbClr val="00B0F0"/>
                </a:solidFill>
              </a:rPr>
              <a:t>boost the supply-side </a:t>
            </a:r>
            <a:r>
              <a:rPr lang="en-US" altLang="zh-CN" sz="2000" i="1" dirty="0" smtClean="0">
                <a:solidFill>
                  <a:srgbClr val="00B0F0"/>
                </a:solidFill>
              </a:rPr>
              <a:t>reform and modernization in agriculture sector</a:t>
            </a:r>
          </a:p>
          <a:p>
            <a:pPr marL="342900" indent="-342900">
              <a:buClr>
                <a:schemeClr val="tx2">
                  <a:lumMod val="60000"/>
                  <a:lumOff val="40000"/>
                </a:schemeClr>
              </a:buClr>
              <a:buFont typeface="Calibri" panose="020F0502020204030204" pitchFamily="34" charset="0"/>
              <a:buChar char="−"/>
            </a:pPr>
            <a:r>
              <a:rPr lang="en-US" altLang="zh-CN" sz="2000" i="1" dirty="0" smtClean="0">
                <a:solidFill>
                  <a:srgbClr val="00B0F0"/>
                </a:solidFill>
              </a:rPr>
              <a:t>To refine </a:t>
            </a:r>
            <a:r>
              <a:rPr lang="en-US" altLang="zh-CN" sz="2000" i="1" dirty="0">
                <a:solidFill>
                  <a:srgbClr val="00B0F0"/>
                </a:solidFill>
              </a:rPr>
              <a:t>the agricultural </a:t>
            </a:r>
            <a:r>
              <a:rPr lang="en-US" altLang="zh-CN" sz="2000" i="1" dirty="0" smtClean="0">
                <a:solidFill>
                  <a:srgbClr val="00B0F0"/>
                </a:solidFill>
              </a:rPr>
              <a:t>structure and develop diverse </a:t>
            </a:r>
            <a:r>
              <a:rPr lang="en-US" altLang="zh-CN" sz="2000" i="1" dirty="0">
                <a:solidFill>
                  <a:srgbClr val="00B0F0"/>
                </a:solidFill>
              </a:rPr>
              <a:t>kinds of </a:t>
            </a:r>
            <a:r>
              <a:rPr lang="en-US" altLang="zh-CN" sz="2000" i="1" dirty="0" smtClean="0">
                <a:solidFill>
                  <a:srgbClr val="00B0F0"/>
                </a:solidFill>
              </a:rPr>
              <a:t>appropriate business models</a:t>
            </a:r>
          </a:p>
          <a:p>
            <a:pPr marL="342900" indent="-342900">
              <a:buClr>
                <a:schemeClr val="tx2">
                  <a:lumMod val="60000"/>
                  <a:lumOff val="40000"/>
                </a:schemeClr>
              </a:buClr>
              <a:buFont typeface="Calibri" panose="020F0502020204030204" pitchFamily="34" charset="0"/>
              <a:buChar char="−"/>
            </a:pPr>
            <a:r>
              <a:rPr lang="en-US" altLang="zh-CN" sz="2000" i="1" dirty="0" smtClean="0">
                <a:solidFill>
                  <a:srgbClr val="00B0F0"/>
                </a:solidFill>
              </a:rPr>
              <a:t>To promote the positively interacting between urbanization and agricultural modernization</a:t>
            </a:r>
            <a:endParaRPr lang="zh-CN" altLang="en-US" sz="2000" i="1" dirty="0">
              <a:solidFill>
                <a:srgbClr val="00B0F0"/>
              </a:solidFill>
            </a:endParaRPr>
          </a:p>
        </p:txBody>
      </p:sp>
      <p:sp>
        <p:nvSpPr>
          <p:cNvPr id="7" name="TextBox 6"/>
          <p:cNvSpPr txBox="1"/>
          <p:nvPr/>
        </p:nvSpPr>
        <p:spPr>
          <a:xfrm>
            <a:off x="467544" y="3933056"/>
            <a:ext cx="8208912" cy="769441"/>
          </a:xfrm>
          <a:prstGeom prst="rect">
            <a:avLst/>
          </a:prstGeom>
          <a:noFill/>
        </p:spPr>
        <p:txBody>
          <a:bodyPr wrap="square" rtlCol="0">
            <a:spAutoFit/>
          </a:bodyPr>
          <a:lstStyle/>
          <a:p>
            <a:r>
              <a:rPr lang="en-US" altLang="zh-CN" sz="2200" dirty="0"/>
              <a:t>We aim to </a:t>
            </a:r>
            <a:r>
              <a:rPr lang="en-US" altLang="zh-CN" sz="2200" dirty="0" smtClean="0"/>
              <a:t>improve </a:t>
            </a:r>
            <a:r>
              <a:rPr lang="en-US" altLang="zh-CN" sz="2200" dirty="0"/>
              <a:t>agricultural </a:t>
            </a:r>
            <a:r>
              <a:rPr lang="en-US" altLang="zh-CN" sz="2200" dirty="0" smtClean="0"/>
              <a:t>efficiency, increase </a:t>
            </a:r>
            <a:r>
              <a:rPr lang="en-US" altLang="zh-CN" sz="2200" dirty="0" smtClean="0"/>
              <a:t>rural </a:t>
            </a:r>
            <a:r>
              <a:rPr lang="en-US" altLang="zh-CN" sz="2200" dirty="0" smtClean="0"/>
              <a:t>incomes sustainably, and enhance sustainable development.</a:t>
            </a:r>
            <a:endParaRPr lang="zh-CN" altLang="en-US" sz="2200" dirty="0"/>
          </a:p>
        </p:txBody>
      </p:sp>
      <p:sp>
        <p:nvSpPr>
          <p:cNvPr id="9" name="圆角矩形 8"/>
          <p:cNvSpPr/>
          <p:nvPr/>
        </p:nvSpPr>
        <p:spPr>
          <a:xfrm>
            <a:off x="107504" y="260648"/>
            <a:ext cx="8424936"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sz="2400" b="1" dirty="0" smtClean="0">
                <a:solidFill>
                  <a:srgbClr val="0070C0"/>
                </a:solidFill>
                <a:latin typeface="Arial" panose="020B0604020202020204" pitchFamily="34" charset="0"/>
                <a:cs typeface="Arial" panose="020B0604020202020204" pitchFamily="34" charset="0"/>
              </a:rPr>
              <a:t> </a:t>
            </a:r>
            <a:endParaRPr lang="en-US" sz="2400" b="1" dirty="0" smtClean="0">
              <a:solidFill>
                <a:srgbClr val="0070C0"/>
              </a:solidFill>
              <a:latin typeface="Arial" panose="020B0604020202020204" pitchFamily="34" charset="0"/>
              <a:cs typeface="Arial" panose="020B0604020202020204" pitchFamily="34" charset="0"/>
            </a:endParaRPr>
          </a:p>
          <a:p>
            <a:r>
              <a:rPr lang="en-US" altLang="zh-CN" sz="2400" b="1" dirty="0" smtClean="0">
                <a:solidFill>
                  <a:srgbClr val="0070C0"/>
                </a:solidFill>
                <a:latin typeface="Arial" panose="020B0604020202020204" pitchFamily="34" charset="0"/>
                <a:cs typeface="Arial" panose="020B0604020202020204" pitchFamily="34" charset="0"/>
              </a:rPr>
              <a:t>1. Agricultural </a:t>
            </a:r>
            <a:r>
              <a:rPr lang="en-US" altLang="zh-CN" sz="2400" b="1" dirty="0">
                <a:solidFill>
                  <a:srgbClr val="0070C0"/>
                </a:solidFill>
                <a:latin typeface="Arial" panose="020B0604020202020204" pitchFamily="34" charset="0"/>
                <a:cs typeface="Arial" panose="020B0604020202020204" pitchFamily="34" charset="0"/>
              </a:rPr>
              <a:t>Development in </a:t>
            </a:r>
            <a:r>
              <a:rPr lang="en-US" altLang="zh-CN" sz="2400" b="1" dirty="0" smtClean="0">
                <a:solidFill>
                  <a:srgbClr val="0070C0"/>
                </a:solidFill>
                <a:latin typeface="Arial" panose="020B0604020202020204" pitchFamily="34" charset="0"/>
                <a:cs typeface="Arial" panose="020B0604020202020204" pitchFamily="34" charset="0"/>
              </a:rPr>
              <a:t>China:</a:t>
            </a:r>
          </a:p>
          <a:p>
            <a:r>
              <a:rPr lang="en-US" altLang="zh-CN" sz="2400" b="1" dirty="0">
                <a:solidFill>
                  <a:srgbClr val="0070C0"/>
                </a:solidFill>
                <a:latin typeface="Arial" panose="020B0604020202020204" pitchFamily="34" charset="0"/>
                <a:cs typeface="Arial" panose="020B0604020202020204" pitchFamily="34" charset="0"/>
              </a:rPr>
              <a:t> </a:t>
            </a:r>
            <a:r>
              <a:rPr lang="en-US" altLang="zh-CN" sz="2400" b="1" dirty="0" smtClean="0">
                <a:solidFill>
                  <a:srgbClr val="0070C0"/>
                </a:solidFill>
                <a:latin typeface="Arial" panose="020B0604020202020204" pitchFamily="34" charset="0"/>
                <a:cs typeface="Arial" panose="020B0604020202020204" pitchFamily="34" charset="0"/>
              </a:rPr>
              <a:t>                                       </a:t>
            </a:r>
            <a:r>
              <a:rPr lang="en-US" altLang="zh-CN" sz="2400" b="1" dirty="0" smtClean="0">
                <a:solidFill>
                  <a:srgbClr val="0070C0"/>
                </a:solidFill>
                <a:latin typeface="Arial" panose="020B0604020202020204" pitchFamily="34" charset="0"/>
                <a:cs typeface="Arial" panose="020B0604020202020204" pitchFamily="34" charset="0"/>
              </a:rPr>
              <a:t>Current </a:t>
            </a:r>
            <a:r>
              <a:rPr lang="en-US" altLang="zh-CN" sz="2400" b="1" dirty="0">
                <a:solidFill>
                  <a:srgbClr val="0070C0"/>
                </a:solidFill>
                <a:latin typeface="Arial" panose="020B0604020202020204" pitchFamily="34" charset="0"/>
                <a:cs typeface="Arial" panose="020B0604020202020204" pitchFamily="34" charset="0"/>
              </a:rPr>
              <a:t>Status and </a:t>
            </a:r>
            <a:r>
              <a:rPr lang="en-US" altLang="zh-CN" sz="2400" b="1" dirty="0" smtClean="0">
                <a:solidFill>
                  <a:srgbClr val="0070C0"/>
                </a:solidFill>
                <a:latin typeface="Arial" panose="020B0604020202020204" pitchFamily="34" charset="0"/>
                <a:cs typeface="Arial" panose="020B0604020202020204" pitchFamily="34" charset="0"/>
              </a:rPr>
              <a:t>Challenges</a:t>
            </a:r>
            <a:endParaRPr lang="en-US" altLang="zh-CN" sz="2400" b="1" dirty="0">
              <a:solidFill>
                <a:srgbClr val="0070C0"/>
              </a:solidFill>
              <a:latin typeface="Arial" panose="020B0604020202020204" pitchFamily="34" charset="0"/>
              <a:cs typeface="Arial" panose="020B0604020202020204" pitchFamily="34" charset="0"/>
            </a:endParaRPr>
          </a:p>
          <a:p>
            <a:endParaRPr lang="en-US" altLang="en-US" sz="240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08927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3528" y="1484784"/>
            <a:ext cx="4392488" cy="2862322"/>
          </a:xfrm>
          <a:prstGeom prst="rect">
            <a:avLst/>
          </a:prstGeom>
        </p:spPr>
        <p:txBody>
          <a:bodyPr wrap="square">
            <a:spAutoFit/>
          </a:bodyPr>
          <a:lstStyle/>
          <a:p>
            <a:pPr marL="342900" indent="-342900" algn="just">
              <a:buFont typeface="Wingdings" panose="05000000000000000000" pitchFamily="2" charset="2"/>
              <a:buChar char="u"/>
            </a:pPr>
            <a:r>
              <a:rPr lang="en-US" altLang="zh-CN" sz="2000" b="1" dirty="0"/>
              <a:t>An new increase obtained in overall agricultural production </a:t>
            </a:r>
            <a:r>
              <a:rPr lang="en-US" altLang="zh-CN" sz="2000" b="1" dirty="0" smtClean="0"/>
              <a:t>capacity</a:t>
            </a:r>
          </a:p>
          <a:p>
            <a:pPr marL="342900" indent="-342900" algn="just">
              <a:buFont typeface="Wingdings" panose="05000000000000000000" pitchFamily="2" charset="2"/>
              <a:buChar char="u"/>
            </a:pPr>
            <a:r>
              <a:rPr lang="en-US" altLang="zh-CN" sz="2000" b="1" dirty="0"/>
              <a:t>New progress achieved in agricultural operating </a:t>
            </a:r>
            <a:r>
              <a:rPr lang="en-US" altLang="zh-CN" sz="2000" b="1" dirty="0" smtClean="0"/>
              <a:t>system</a:t>
            </a:r>
          </a:p>
          <a:p>
            <a:pPr marL="342900" indent="-342900" algn="just">
              <a:buFont typeface="Wingdings" panose="05000000000000000000" pitchFamily="2" charset="2"/>
              <a:buChar char="u"/>
            </a:pPr>
            <a:r>
              <a:rPr lang="en-US" altLang="zh-CN" sz="2000" b="1" dirty="0"/>
              <a:t>Continuous increase gained in contribution rate of agricultural scientific and technological </a:t>
            </a:r>
            <a:r>
              <a:rPr lang="en-US" altLang="zh-CN" sz="2000" b="1" dirty="0" smtClean="0"/>
              <a:t>progress</a:t>
            </a:r>
          </a:p>
          <a:p>
            <a:pPr marL="342900" indent="-342900" algn="just">
              <a:buFont typeface="Wingdings" panose="05000000000000000000" pitchFamily="2" charset="2"/>
              <a:buChar char="u"/>
            </a:pPr>
            <a:r>
              <a:rPr lang="en-US" altLang="zh-CN" sz="2000" b="1" dirty="0"/>
              <a:t>A new growth given in farmer’s income </a:t>
            </a:r>
            <a:r>
              <a:rPr lang="en-US" altLang="zh-CN" sz="2000" b="1" dirty="0" smtClean="0"/>
              <a:t>level</a:t>
            </a:r>
            <a:r>
              <a:rPr lang="zh-CN" altLang="en-US" sz="2000" b="1" kern="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rPr>
              <a:t>         </a:t>
            </a:r>
            <a:endParaRPr lang="zh-CN" altLang="en-US" sz="2000" b="1" kern="0" dirty="0">
              <a:ln w="12700">
                <a:solidFill>
                  <a:schemeClr val="tx2">
                    <a:satMod val="155000"/>
                  </a:schemeClr>
                </a:solidFill>
                <a:prstDash val="solid"/>
              </a:ln>
              <a:effectLst>
                <a:outerShdw blurRad="41275" dist="20320" dir="1800000" algn="tl" rotWithShape="0">
                  <a:srgbClr val="000000">
                    <a:alpha val="40000"/>
                  </a:srgbClr>
                </a:outerShdw>
              </a:effectLst>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84632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396"/>
          <a:stretch/>
        </p:blipFill>
        <p:spPr bwMode="auto">
          <a:xfrm>
            <a:off x="3219856" y="4498197"/>
            <a:ext cx="3024336" cy="1887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 name="标题 1"/>
          <p:cNvSpPr>
            <a:spLocks noGrp="1"/>
          </p:cNvSpPr>
          <p:nvPr>
            <p:ph type="title"/>
          </p:nvPr>
        </p:nvSpPr>
        <p:spPr>
          <a:xfrm>
            <a:off x="457200" y="53752"/>
            <a:ext cx="8229600" cy="1143000"/>
          </a:xfrm>
        </p:spPr>
        <p:txBody>
          <a:bodyPr>
            <a:normAutofit/>
          </a:bodyPr>
          <a:lstStyle/>
          <a:p>
            <a:r>
              <a:rPr lang="en-US" altLang="zh-CN" sz="2800" dirty="0" smtClean="0"/>
              <a:t> </a:t>
            </a:r>
            <a:r>
              <a:rPr lang="en-US" altLang="zh-CN" sz="2800" dirty="0" smtClean="0"/>
              <a:t>1.1 </a:t>
            </a:r>
            <a:r>
              <a:rPr lang="en-US" altLang="zh-CN" sz="2800" dirty="0"/>
              <a:t>Agricultural Development in China</a:t>
            </a:r>
            <a:endParaRPr lang="zh-CN" altLang="en-US" sz="2800" dirty="0"/>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530" y="4484715"/>
            <a:ext cx="2808312" cy="1872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88" y="4498197"/>
            <a:ext cx="3024336" cy="18758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04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388" y="993775"/>
            <a:ext cx="8785100" cy="4905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12" name="矩形 2"/>
          <p:cNvSpPr>
            <a:spLocks noChangeArrowheads="1"/>
          </p:cNvSpPr>
          <p:nvPr/>
        </p:nvSpPr>
        <p:spPr bwMode="auto">
          <a:xfrm>
            <a:off x="142875" y="980728"/>
            <a:ext cx="9037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buFont typeface="Arial" charset="0"/>
              <a:buChar char="•"/>
            </a:pPr>
            <a:r>
              <a:rPr lang="en-US" altLang="zh-CN" sz="1600" b="1" dirty="0">
                <a:latin typeface="微软雅黑" pitchFamily="34" charset="-122"/>
                <a:ea typeface="微软雅黑" pitchFamily="34" charset="-122"/>
              </a:rPr>
              <a:t>The agricultural modernization development is still in backward status, facing 3 challenges</a:t>
            </a:r>
            <a:endParaRPr lang="zh-CN" altLang="en-US" sz="1600" b="1" dirty="0">
              <a:latin typeface="微软雅黑" pitchFamily="34" charset="-122"/>
              <a:ea typeface="微软雅黑" pitchFamily="34" charset="-122"/>
            </a:endParaRPr>
          </a:p>
        </p:txBody>
      </p:sp>
      <p:sp>
        <p:nvSpPr>
          <p:cNvPr id="7" name="矩形 6"/>
          <p:cNvSpPr/>
          <p:nvPr/>
        </p:nvSpPr>
        <p:spPr>
          <a:xfrm>
            <a:off x="5720" y="1564486"/>
            <a:ext cx="9144000" cy="1169551"/>
          </a:xfrm>
          <a:prstGeom prst="rect">
            <a:avLst/>
          </a:prstGeom>
        </p:spPr>
        <p:txBody>
          <a:bodyPr>
            <a:spAutoFit/>
          </a:bodyPr>
          <a:lstStyle/>
          <a:p>
            <a:pPr>
              <a:defRPr/>
            </a:pPr>
            <a:r>
              <a:rPr lang="en-US" altLang="zh-CN" b="1" dirty="0">
                <a:solidFill>
                  <a:srgbClr val="C00000"/>
                </a:solidFill>
                <a:latin typeface="Arial" pitchFamily="34" charset="0"/>
                <a:ea typeface="宋体" pitchFamily="2" charset="-122"/>
              </a:rPr>
              <a:t>                           </a:t>
            </a:r>
            <a:endParaRPr lang="en-US" altLang="zh-CN" sz="2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a:p>
            <a:pPr algn="ctr">
              <a:spcBef>
                <a:spcPts val="600"/>
              </a:spcBef>
              <a:defRPr/>
            </a:pPr>
            <a:endParaRPr lang="zh-CN" altLang="en-US" sz="2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a:p>
            <a:pPr algn="ctr">
              <a:spcBef>
                <a:spcPts val="600"/>
              </a:spcBef>
              <a:defRPr/>
            </a:pPr>
            <a:endParaRPr lang="zh-CN" altLang="en-US" sz="20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pic>
        <p:nvPicPr>
          <p:cNvPr id="11266" name="Picture 2"/>
          <p:cNvPicPr>
            <a:picLocks noChangeAspect="1" noChangeArrowheads="1"/>
          </p:cNvPicPr>
          <p:nvPr/>
        </p:nvPicPr>
        <p:blipFill rotWithShape="1">
          <a:blip r:embed="rId2"/>
          <a:srcRect l="4909"/>
          <a:stretch/>
        </p:blipFill>
        <p:spPr bwMode="auto">
          <a:xfrm>
            <a:off x="715963" y="3213100"/>
            <a:ext cx="2881312" cy="1295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srcRect/>
          <a:stretch>
            <a:fillRect/>
          </a:stretch>
        </p:blipFill>
        <p:spPr bwMode="auto">
          <a:xfrm>
            <a:off x="752475" y="1739900"/>
            <a:ext cx="2814638" cy="1257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757870" y="1711986"/>
            <a:ext cx="5386130" cy="1661993"/>
          </a:xfrm>
          <a:prstGeom prst="rect">
            <a:avLst/>
          </a:prstGeom>
        </p:spPr>
        <p:txBody>
          <a:bodyPr>
            <a:spAutoFit/>
          </a:bodyPr>
          <a:lstStyle/>
          <a:p>
            <a:pPr algn="ctr"/>
            <a:r>
              <a:rPr lang="en-US" altLang="zh-CN" sz="1400" b="1" dirty="0">
                <a:solidFill>
                  <a:srgbClr val="C00000"/>
                </a:solidFill>
                <a:effectLst>
                  <a:outerShdw blurRad="38100" dist="38100" dir="2700000" algn="tl">
                    <a:srgbClr val="C0C0C0"/>
                  </a:outerShdw>
                </a:effectLst>
                <a:latin typeface="Arial" pitchFamily="34" charset="0"/>
              </a:rPr>
              <a:t>Prominent issue 1</a:t>
            </a:r>
            <a:r>
              <a:rPr lang="en-US" altLang="zh-CN" sz="1400" b="1" dirty="0">
                <a:effectLst>
                  <a:outerShdw blurRad="38100" dist="38100" dir="2700000" algn="tl">
                    <a:srgbClr val="C0C0C0"/>
                  </a:outerShdw>
                </a:effectLst>
                <a:latin typeface="Arial" pitchFamily="34" charset="0"/>
              </a:rPr>
              <a:t>: </a:t>
            </a:r>
            <a:r>
              <a:rPr lang="en-US" altLang="zh-CN" sz="1400" b="1" dirty="0">
                <a:solidFill>
                  <a:srgbClr val="C00000"/>
                </a:solidFill>
                <a:effectLst>
                  <a:outerShdw blurRad="38100" dist="38100" dir="2700000" algn="tl">
                    <a:srgbClr val="C0C0C0"/>
                  </a:outerShdw>
                </a:effectLst>
                <a:latin typeface="Arial" pitchFamily="34" charset="0"/>
              </a:rPr>
              <a:t>the restriction of agricultural resources and environment  becomes more and more severe.</a:t>
            </a:r>
            <a:r>
              <a:rPr lang="en-US" altLang="zh-CN" sz="1400" b="1" dirty="0">
                <a:solidFill>
                  <a:srgbClr val="C00000"/>
                </a:solidFill>
                <a:latin typeface="Arial" pitchFamily="34" charset="0"/>
              </a:rPr>
              <a:t> </a:t>
            </a:r>
          </a:p>
          <a:p>
            <a:pPr algn="just">
              <a:defRPr/>
            </a:pPr>
            <a:r>
              <a:rPr lang="en-US" altLang="zh-CN" sz="1200" b="1" dirty="0">
                <a:latin typeface="Arial" pitchFamily="34" charset="0"/>
              </a:rPr>
              <a:t>The decrease in the cultivated land area and quality, </a:t>
            </a:r>
            <a:r>
              <a:rPr lang="en-US" altLang="zh-CN" sz="1200" b="1" dirty="0" smtClean="0">
                <a:latin typeface="Arial" pitchFamily="34" charset="0"/>
              </a:rPr>
              <a:t>the </a:t>
            </a:r>
            <a:r>
              <a:rPr lang="en-US" altLang="zh-CN" sz="1200" b="1" dirty="0">
                <a:latin typeface="Arial" pitchFamily="34" charset="0"/>
              </a:rPr>
              <a:t>overexploitation of groundwater, and worsening of agricultural non-point source pollution. The restriction of agricultural resource factors become more and more strong, and  the condition of agricultural ecological environment  is rather serious.</a:t>
            </a:r>
          </a:p>
          <a:p>
            <a:pPr>
              <a:defRPr/>
            </a:pPr>
            <a:endParaRPr lang="en-US" altLang="zh-CN" sz="1400" dirty="0">
              <a:latin typeface="微软雅黑" panose="020B0503020204020204" pitchFamily="34" charset="-122"/>
              <a:ea typeface="微软雅黑" panose="020B0503020204020204" pitchFamily="34" charset="-122"/>
            </a:endParaRPr>
          </a:p>
        </p:txBody>
      </p:sp>
      <p:sp>
        <p:nvSpPr>
          <p:cNvPr id="9" name="矩形 8"/>
          <p:cNvSpPr/>
          <p:nvPr/>
        </p:nvSpPr>
        <p:spPr>
          <a:xfrm>
            <a:off x="3779912" y="3198455"/>
            <a:ext cx="5306177" cy="2246769"/>
          </a:xfrm>
          <a:prstGeom prst="rect">
            <a:avLst/>
          </a:prstGeom>
        </p:spPr>
        <p:txBody>
          <a:bodyPr wrap="square">
            <a:spAutoFit/>
          </a:bodyPr>
          <a:lstStyle/>
          <a:p>
            <a:pPr algn="ctr">
              <a:defRPr/>
            </a:pPr>
            <a:r>
              <a:rPr lang="en-US" altLang="zh-CN" sz="1400" b="1" dirty="0">
                <a:solidFill>
                  <a:srgbClr val="C00000"/>
                </a:solidFill>
                <a:effectLst>
                  <a:outerShdw blurRad="38100" dist="38100" dir="2700000" algn="tl">
                    <a:srgbClr val="C0C0C0"/>
                  </a:outerShdw>
                </a:effectLst>
                <a:latin typeface="Arial" pitchFamily="34" charset="0"/>
              </a:rPr>
              <a:t>Prominent issue 2</a:t>
            </a:r>
            <a:r>
              <a:rPr lang="en-US" altLang="zh-CN" sz="1400" b="1" dirty="0">
                <a:effectLst>
                  <a:outerShdw blurRad="38100" dist="38100" dir="2700000" algn="tl">
                    <a:srgbClr val="C0C0C0"/>
                  </a:outerShdw>
                </a:effectLst>
                <a:latin typeface="Arial" pitchFamily="34" charset="0"/>
              </a:rPr>
              <a:t>: </a:t>
            </a:r>
            <a:r>
              <a:rPr lang="en-US" altLang="zh-CN" sz="1400" b="1" dirty="0">
                <a:solidFill>
                  <a:srgbClr val="C00000"/>
                </a:solidFill>
                <a:effectLst>
                  <a:outerShdw blurRad="38100" dist="38100" dir="2700000" algn="tl">
                    <a:srgbClr val="C0C0C0"/>
                  </a:outerShdw>
                </a:effectLst>
                <a:latin typeface="Arial" pitchFamily="34" charset="0"/>
              </a:rPr>
              <a:t>the imbalance in the structure of agricultural production has already become a growing problem</a:t>
            </a:r>
          </a:p>
          <a:p>
            <a:pPr algn="just">
              <a:defRPr/>
            </a:pPr>
            <a:r>
              <a:rPr lang="en-US" altLang="zh-CN" sz="1200" b="1" dirty="0">
                <a:latin typeface="Arial" pitchFamily="34" charset="0"/>
              </a:rPr>
              <a:t>The distribution of agricultural regions is not matched with the resource endowment </a:t>
            </a:r>
            <a:r>
              <a:rPr lang="en-US" altLang="zh-CN" sz="1200" b="1" dirty="0" smtClean="0">
                <a:latin typeface="Arial" pitchFamily="34" charset="0"/>
              </a:rPr>
              <a:t>.The </a:t>
            </a:r>
            <a:r>
              <a:rPr lang="en-US" altLang="zh-CN" sz="1200" b="1" dirty="0">
                <a:latin typeface="Arial" pitchFamily="34" charset="0"/>
              </a:rPr>
              <a:t>grain-feed structure is not reasonable, and the increase in the stocks of some agricultural products coexists with the increase in their imports. I</a:t>
            </a:r>
            <a:r>
              <a:rPr lang="en-US" altLang="en-US" sz="1200" b="1" dirty="0">
                <a:latin typeface="Arial" pitchFamily="34" charset="0"/>
              </a:rPr>
              <a:t>ncompact</a:t>
            </a:r>
            <a:r>
              <a:rPr lang="en-US" altLang="zh-CN" sz="1200" b="1" dirty="0">
                <a:latin typeface="Arial" pitchFamily="34" charset="0"/>
              </a:rPr>
              <a:t> combination between the crop and the animal production, poor circulation and reduced soil fertility coexist with  the incomplete utilization of breeding industry wastes. </a:t>
            </a:r>
          </a:p>
          <a:p>
            <a:pPr algn="ctr">
              <a:defRPr/>
            </a:pPr>
            <a:endParaRPr lang="en-US" altLang="zh-CN" sz="14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sp>
        <p:nvSpPr>
          <p:cNvPr id="10" name="矩形 9"/>
          <p:cNvSpPr/>
          <p:nvPr/>
        </p:nvSpPr>
        <p:spPr>
          <a:xfrm>
            <a:off x="3851480" y="5211197"/>
            <a:ext cx="5113008" cy="2246769"/>
          </a:xfrm>
          <a:prstGeom prst="rect">
            <a:avLst/>
          </a:prstGeom>
        </p:spPr>
        <p:txBody>
          <a:bodyPr>
            <a:spAutoFit/>
          </a:bodyPr>
          <a:lstStyle/>
          <a:p>
            <a:pPr algn="ctr"/>
            <a:r>
              <a:rPr lang="en-US" altLang="zh-CN" sz="1400" b="1" dirty="0">
                <a:solidFill>
                  <a:srgbClr val="C00000"/>
                </a:solidFill>
                <a:effectLst>
                  <a:outerShdw blurRad="38100" dist="38100" dir="2700000" algn="tl">
                    <a:srgbClr val="C0C0C0"/>
                  </a:outerShdw>
                </a:effectLst>
                <a:latin typeface="Arial" pitchFamily="34" charset="0"/>
              </a:rPr>
              <a:t>Prominent issue 3</a:t>
            </a:r>
            <a:r>
              <a:rPr lang="zh-CN" altLang="en-US" sz="1400" b="1" dirty="0">
                <a:solidFill>
                  <a:srgbClr val="C00000"/>
                </a:solidFill>
                <a:effectLst>
                  <a:outerShdw blurRad="38100" dist="38100" dir="2700000" algn="tl">
                    <a:srgbClr val="C0C0C0"/>
                  </a:outerShdw>
                </a:effectLst>
                <a:latin typeface="Arial" pitchFamily="34" charset="0"/>
              </a:rPr>
              <a:t>：</a:t>
            </a:r>
            <a:r>
              <a:rPr lang="en-US" altLang="zh-CN" sz="1400" b="1" dirty="0">
                <a:solidFill>
                  <a:srgbClr val="C00000"/>
                </a:solidFill>
                <a:effectLst>
                  <a:outerShdw blurRad="38100" dist="38100" dir="2700000" algn="tl">
                    <a:srgbClr val="C0C0C0"/>
                  </a:outerShdw>
                </a:effectLst>
                <a:latin typeface="Arial" pitchFamily="34" charset="0"/>
              </a:rPr>
              <a:t>the low quality and efficiency of agricultural development becomes a growing problem</a:t>
            </a:r>
            <a:r>
              <a:rPr lang="en-US" altLang="zh-CN" sz="1400" b="1" dirty="0" smtClean="0">
                <a:solidFill>
                  <a:srgbClr val="C00000"/>
                </a:solidFill>
                <a:effectLst>
                  <a:outerShdw blurRad="38100" dist="38100" dir="2700000" algn="tl">
                    <a:srgbClr val="C0C0C0"/>
                  </a:outerShdw>
                </a:effectLst>
                <a:latin typeface="Arial" pitchFamily="34" charset="0"/>
              </a:rPr>
              <a:t>.</a:t>
            </a:r>
          </a:p>
          <a:p>
            <a:pPr algn="just"/>
            <a:r>
              <a:rPr lang="en-US" altLang="zh-CN" sz="1400" b="1" dirty="0"/>
              <a:t>The agricultural production costs show a rising trend, and the international prices of primary agricultural products are already lower than their domestic prices. Under the pressure from the </a:t>
            </a:r>
            <a:r>
              <a:rPr lang="en-US" altLang="zh-CN" sz="1400" b="1" dirty="0">
                <a:solidFill>
                  <a:srgbClr val="C00000"/>
                </a:solidFill>
              </a:rPr>
              <a:t>“floor cost</a:t>
            </a:r>
            <a:r>
              <a:rPr lang="en-US" altLang="zh-CN" sz="1400" b="1" dirty="0"/>
              <a:t>” and the</a:t>
            </a:r>
            <a:r>
              <a:rPr lang="en-US" altLang="zh-CN" sz="1400" b="1" dirty="0">
                <a:solidFill>
                  <a:srgbClr val="C00000"/>
                </a:solidFill>
              </a:rPr>
              <a:t> “ceiling price”</a:t>
            </a:r>
            <a:r>
              <a:rPr lang="en-US" altLang="zh-CN" sz="1400" b="1" dirty="0"/>
              <a:t>, the agricultural comparative benefits continue to decline. </a:t>
            </a:r>
          </a:p>
          <a:p>
            <a:pPr algn="ctr"/>
            <a:r>
              <a:rPr lang="en-US" altLang="zh-CN" sz="1400" b="1" dirty="0" smtClean="0">
                <a:solidFill>
                  <a:srgbClr val="C00000"/>
                </a:solidFill>
                <a:effectLst>
                  <a:outerShdw blurRad="38100" dist="38100" dir="2700000" algn="tl">
                    <a:srgbClr val="C0C0C0"/>
                  </a:outerShdw>
                </a:effectLst>
                <a:latin typeface="Arial" pitchFamily="34" charset="0"/>
              </a:rPr>
              <a:t> </a:t>
            </a:r>
            <a:endParaRPr lang="en-US" altLang="zh-CN" sz="1400" b="1" dirty="0">
              <a:solidFill>
                <a:srgbClr val="C00000"/>
              </a:solidFill>
              <a:effectLst>
                <a:outerShdw blurRad="38100" dist="38100" dir="2700000" algn="tl">
                  <a:srgbClr val="C0C0C0"/>
                </a:outerShdw>
              </a:effectLst>
              <a:latin typeface="Arial" pitchFamily="34" charset="0"/>
            </a:endParaRPr>
          </a:p>
          <a:p>
            <a:pPr>
              <a:defRPr/>
            </a:pPr>
            <a:endParaRPr lang="en-US" altLang="zh-CN" sz="1400" dirty="0">
              <a:latin typeface="微软雅黑" panose="020B0503020204020204" pitchFamily="34" charset="-122"/>
              <a:ea typeface="微软雅黑" panose="020B0503020204020204" pitchFamily="34" charset="-122"/>
            </a:endParaRPr>
          </a:p>
          <a:p>
            <a:pPr>
              <a:defRPr/>
            </a:pPr>
            <a:endParaRPr lang="zh-CN" altLang="en-US" sz="1400" b="1" kern="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微软雅黑" pitchFamily="34" charset="-122"/>
              <a:ea typeface="微软雅黑" pitchFamily="34" charset="-122"/>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652963"/>
            <a:ext cx="2768964"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4" name="标题 1"/>
          <p:cNvSpPr txBox="1">
            <a:spLocks/>
          </p:cNvSpPr>
          <p:nvPr/>
        </p:nvSpPr>
        <p:spPr>
          <a:xfrm>
            <a:off x="215516" y="116632"/>
            <a:ext cx="8712968" cy="6926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rgbClr val="008A87"/>
                </a:solidFill>
                <a:latin typeface="微软雅黑" panose="020B0503020204020204" pitchFamily="34" charset="-122"/>
                <a:ea typeface="微软雅黑" panose="020B0503020204020204" pitchFamily="34" charset="-122"/>
                <a:cs typeface="+mj-cs"/>
              </a:defRPr>
            </a:lvl1pPr>
          </a:lstStyle>
          <a:p>
            <a:r>
              <a:rPr lang="en-US" altLang="zh-CN" sz="2800" dirty="0" smtClean="0">
                <a:effectLst>
                  <a:outerShdw blurRad="38100" dist="38100" dir="2700000" algn="tl">
                    <a:srgbClr val="C0C0C0"/>
                  </a:outerShdw>
                </a:effectLst>
              </a:rPr>
              <a:t>1.2 </a:t>
            </a:r>
            <a:r>
              <a:rPr lang="en-US" altLang="zh-CN" sz="2800" dirty="0" smtClean="0">
                <a:effectLst>
                  <a:outerShdw blurRad="38100" dist="38100" dir="2700000" algn="tl">
                    <a:srgbClr val="C0C0C0"/>
                  </a:outerShdw>
                </a:effectLst>
              </a:rPr>
              <a:t>Challenges of agricultural development</a:t>
            </a:r>
            <a:r>
              <a:rPr lang="en-US" altLang="zh-CN" dirty="0" smtClean="0"/>
              <a:t>  </a:t>
            </a:r>
            <a:endParaRPr lang="zh-CN" altLang="en-US" sz="1800" dirty="0"/>
          </a:p>
        </p:txBody>
      </p:sp>
    </p:spTree>
    <p:extLst>
      <p:ext uri="{BB962C8B-B14F-4D97-AF65-F5344CB8AC3E}">
        <p14:creationId xmlns:p14="http://schemas.microsoft.com/office/powerpoint/2010/main" val="42186303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528" y="260648"/>
            <a:ext cx="9217024" cy="844886"/>
          </a:xfrm>
        </p:spPr>
        <p:txBody>
          <a:bodyPr vert="horz" lIns="91440" tIns="45720" rIns="91440" bIns="45720" rtlCol="0" anchor="ctr">
            <a:noAutofit/>
          </a:bodyPr>
          <a:lstStyle/>
          <a:p>
            <a:r>
              <a:rPr lang="en-US" altLang="zh-CN" sz="2800" dirty="0">
                <a:effectLst>
                  <a:outerShdw blurRad="38100" dist="38100" dir="2700000" algn="tl">
                    <a:srgbClr val="C0C0C0"/>
                  </a:outerShdw>
                </a:effectLst>
                <a:sym typeface="Arial" pitchFamily="34" charset="0"/>
              </a:rPr>
              <a:t> 1.3  New Requirements to S&amp;T</a:t>
            </a:r>
            <a:r>
              <a:rPr lang="en-US" altLang="zh-CN" sz="2800" dirty="0" smtClean="0">
                <a:effectLst>
                  <a:outerShdw blurRad="38100" dist="38100" dir="2700000" algn="tl">
                    <a:srgbClr val="C0C0C0"/>
                  </a:outerShdw>
                </a:effectLst>
                <a:sym typeface="Arial" pitchFamily="34" charset="0"/>
              </a:rPr>
              <a:t> Development</a:t>
            </a:r>
            <a:endParaRPr lang="zh-CN" altLang="en-US" sz="2800" dirty="0">
              <a:effectLst>
                <a:outerShdw blurRad="38100" dist="38100" dir="2700000" algn="tl">
                  <a:srgbClr val="C0C0C0"/>
                </a:outerShdw>
              </a:effectLst>
            </a:endParaRPr>
          </a:p>
        </p:txBody>
      </p:sp>
      <p:sp>
        <p:nvSpPr>
          <p:cNvPr id="10" name="矩形 9"/>
          <p:cNvSpPr/>
          <p:nvPr/>
        </p:nvSpPr>
        <p:spPr>
          <a:xfrm>
            <a:off x="539552" y="1295965"/>
            <a:ext cx="8424936" cy="4964436"/>
          </a:xfrm>
          <a:prstGeom prst="rect">
            <a:avLst/>
          </a:prstGeom>
        </p:spPr>
        <p:txBody>
          <a:bodyPr wrap="square">
            <a:spAutoFit/>
          </a:bodyPr>
          <a:lstStyle/>
          <a:p>
            <a:pPr marL="357188" indent="-357188" eaLnBrk="0" hangingPunct="0">
              <a:buClr>
                <a:srgbClr val="FF0000"/>
              </a:buClr>
              <a:buSzPct val="85000"/>
              <a:buFont typeface="Wingdings" pitchFamily="2" charset="2"/>
              <a:buChar char="l"/>
            </a:pPr>
            <a:r>
              <a:rPr lang="en-US" altLang="zh-CN" sz="2000" b="1" dirty="0">
                <a:solidFill>
                  <a:srgbClr val="C00000"/>
                </a:solidFill>
                <a:latin typeface="Arial" pitchFamily="34" charset="0"/>
              </a:rPr>
              <a:t>Changing g</a:t>
            </a:r>
            <a:r>
              <a:rPr lang="en-US" altLang="zh-CN" sz="2000" b="1" dirty="0" smtClean="0">
                <a:solidFill>
                  <a:srgbClr val="C00000"/>
                </a:solidFill>
                <a:latin typeface="Arial" pitchFamily="34" charset="0"/>
              </a:rPr>
              <a:t>rowth pattern </a:t>
            </a:r>
            <a:r>
              <a:rPr lang="en-US" altLang="zh-CN" sz="2000" b="1" dirty="0">
                <a:solidFill>
                  <a:srgbClr val="C00000"/>
                </a:solidFill>
                <a:latin typeface="Arial" pitchFamily="34" charset="0"/>
              </a:rPr>
              <a:t>and regulating structure to realize sustainable </a:t>
            </a:r>
            <a:r>
              <a:rPr lang="en-US" altLang="zh-CN" sz="2000" b="1" dirty="0" smtClean="0">
                <a:solidFill>
                  <a:srgbClr val="C00000"/>
                </a:solidFill>
                <a:latin typeface="Arial" pitchFamily="34" charset="0"/>
              </a:rPr>
              <a:t>development  </a:t>
            </a:r>
            <a:endParaRPr lang="en-US" altLang="zh-CN" sz="1400" dirty="0">
              <a:latin typeface="Arial" pitchFamily="34" charset="0"/>
            </a:endParaRPr>
          </a:p>
          <a:p>
            <a:pPr algn="just" eaLnBrk="0" hangingPunct="0">
              <a:lnSpc>
                <a:spcPts val="1700"/>
              </a:lnSpc>
              <a:buClr>
                <a:srgbClr val="FF0000"/>
              </a:buClr>
              <a:buSzPct val="85000"/>
            </a:pPr>
            <a:r>
              <a:rPr lang="en-US" altLang="zh-CN" sz="1400" b="1" dirty="0" smtClean="0"/>
              <a:t>     </a:t>
            </a:r>
          </a:p>
          <a:p>
            <a:pPr algn="just" eaLnBrk="0" hangingPunct="0">
              <a:lnSpc>
                <a:spcPts val="1700"/>
              </a:lnSpc>
              <a:buClr>
                <a:srgbClr val="FF0000"/>
              </a:buClr>
              <a:buSzPct val="85000"/>
            </a:pPr>
            <a:r>
              <a:rPr lang="en-US" altLang="zh-CN" sz="1400" b="1" dirty="0"/>
              <a:t> </a:t>
            </a:r>
            <a:r>
              <a:rPr lang="en-US" altLang="zh-CN" sz="1400" b="1" dirty="0" smtClean="0"/>
              <a:t>       </a:t>
            </a:r>
            <a:r>
              <a:rPr lang="en-US" altLang="zh-CN" sz="1600" b="1" dirty="0" smtClean="0"/>
              <a:t>Under </a:t>
            </a:r>
            <a:r>
              <a:rPr lang="en-US" altLang="zh-CN" sz="1600" b="1" dirty="0"/>
              <a:t>the basic principle of one control (controlling agricultural </a:t>
            </a:r>
            <a:r>
              <a:rPr lang="en-US" altLang="zh-CN" sz="1600" b="1" dirty="0" smtClean="0"/>
              <a:t>water) </a:t>
            </a:r>
            <a:r>
              <a:rPr lang="en-US" altLang="zh-CN" sz="1600" b="1" dirty="0"/>
              <a:t>, two reductions (reducing the  amounts of chemical fertilizers and pesticides) and three basic utilizations (basic resource utilization of plastic film, crop straw and animal manure), realizing the transformation from resource overuse to saving and </a:t>
            </a:r>
            <a:r>
              <a:rPr lang="en-US" altLang="zh-CN" sz="1600" b="1" dirty="0" smtClean="0"/>
              <a:t>high-efficient use.</a:t>
            </a:r>
          </a:p>
          <a:p>
            <a:pPr eaLnBrk="0" hangingPunct="0">
              <a:lnSpc>
                <a:spcPts val="1700"/>
              </a:lnSpc>
              <a:buClr>
                <a:srgbClr val="FF0000"/>
              </a:buClr>
              <a:buSzPct val="85000"/>
            </a:pPr>
            <a:endParaRPr lang="en-US" altLang="zh-CN" sz="1400" b="1" dirty="0"/>
          </a:p>
          <a:p>
            <a:pPr marL="357188" indent="-357188" eaLnBrk="0" hangingPunct="0">
              <a:lnSpc>
                <a:spcPts val="2000"/>
              </a:lnSpc>
              <a:buClr>
                <a:srgbClr val="FF0000"/>
              </a:buClr>
              <a:buSzPct val="85000"/>
              <a:buFont typeface="Wingdings" pitchFamily="2" charset="2"/>
              <a:buChar char="l"/>
            </a:pPr>
            <a:r>
              <a:rPr lang="en-US" altLang="zh-CN" sz="2000" b="1" dirty="0" smtClean="0">
                <a:solidFill>
                  <a:srgbClr val="C00000"/>
                </a:solidFill>
                <a:latin typeface="Arial" pitchFamily="34" charset="0"/>
              </a:rPr>
              <a:t>Establishing </a:t>
            </a:r>
            <a:r>
              <a:rPr lang="en-US" altLang="zh-CN" sz="2000" b="1" dirty="0">
                <a:solidFill>
                  <a:srgbClr val="C00000"/>
                </a:solidFill>
                <a:latin typeface="Arial" pitchFamily="34" charset="0"/>
              </a:rPr>
              <a:t>the modern agricultural industry system with a high degree of integration  among the primary, the secondary and the tertiary </a:t>
            </a:r>
            <a:r>
              <a:rPr lang="en-US" altLang="zh-CN" sz="2000" b="1" dirty="0" smtClean="0">
                <a:solidFill>
                  <a:srgbClr val="C00000"/>
                </a:solidFill>
                <a:latin typeface="Arial" pitchFamily="34" charset="0"/>
              </a:rPr>
              <a:t>industry </a:t>
            </a:r>
          </a:p>
          <a:p>
            <a:pPr algn="just" eaLnBrk="0" hangingPunct="0">
              <a:lnSpc>
                <a:spcPts val="2000"/>
              </a:lnSpc>
              <a:buClr>
                <a:srgbClr val="FF0000"/>
              </a:buClr>
              <a:buSzPct val="85000"/>
            </a:pPr>
            <a:r>
              <a:rPr lang="en-US" altLang="zh-CN" sz="2000" b="1" i="1" dirty="0">
                <a:solidFill>
                  <a:srgbClr val="C00000"/>
                </a:solidFill>
                <a:latin typeface="Arial" pitchFamily="34" charset="0"/>
              </a:rPr>
              <a:t> </a:t>
            </a:r>
            <a:r>
              <a:rPr lang="en-US" altLang="zh-CN" sz="2000" b="1" i="1" dirty="0" smtClean="0">
                <a:solidFill>
                  <a:srgbClr val="C00000"/>
                </a:solidFill>
                <a:latin typeface="Arial" pitchFamily="34" charset="0"/>
              </a:rPr>
              <a:t>  </a:t>
            </a:r>
          </a:p>
          <a:p>
            <a:pPr algn="just" eaLnBrk="0" hangingPunct="0">
              <a:lnSpc>
                <a:spcPts val="2000"/>
              </a:lnSpc>
              <a:buClr>
                <a:srgbClr val="FF0000"/>
              </a:buClr>
              <a:buSzPct val="85000"/>
            </a:pPr>
            <a:r>
              <a:rPr lang="en-US" altLang="zh-CN" sz="2000" b="1" i="1" dirty="0">
                <a:solidFill>
                  <a:srgbClr val="C00000"/>
                </a:solidFill>
                <a:latin typeface="Arial" pitchFamily="34" charset="0"/>
              </a:rPr>
              <a:t> </a:t>
            </a:r>
            <a:r>
              <a:rPr lang="en-US" altLang="zh-CN" sz="2000" b="1" i="1" dirty="0" smtClean="0">
                <a:solidFill>
                  <a:srgbClr val="C00000"/>
                </a:solidFill>
                <a:latin typeface="Arial" pitchFamily="34" charset="0"/>
              </a:rPr>
              <a:t>    </a:t>
            </a:r>
            <a:r>
              <a:rPr lang="en-US" altLang="zh-CN" sz="1600" b="1" dirty="0" smtClean="0"/>
              <a:t>Establishing </a:t>
            </a:r>
            <a:r>
              <a:rPr lang="en-US" altLang="zh-CN" sz="1600" b="1" dirty="0"/>
              <a:t>the modern agricultural industry system with a high degree of integration  among the primary, the secondary and the tertiary industry.</a:t>
            </a:r>
          </a:p>
          <a:p>
            <a:pPr marL="357188" indent="-357188" eaLnBrk="0" hangingPunct="0">
              <a:lnSpc>
                <a:spcPct val="130000"/>
              </a:lnSpc>
              <a:spcBef>
                <a:spcPts val="600"/>
              </a:spcBef>
              <a:buClr>
                <a:srgbClr val="FF0000"/>
              </a:buClr>
              <a:buSzPct val="85000"/>
              <a:buFont typeface="Wingdings" pitchFamily="2" charset="2"/>
              <a:buChar char="l"/>
            </a:pPr>
            <a:r>
              <a:rPr lang="en-US" altLang="zh-CN" sz="2000" b="1" dirty="0" smtClean="0">
                <a:solidFill>
                  <a:srgbClr val="C00000"/>
                </a:solidFill>
                <a:latin typeface="Arial" pitchFamily="34" charset="0"/>
              </a:rPr>
              <a:t>Expansion </a:t>
            </a:r>
            <a:r>
              <a:rPr lang="en-US" altLang="zh-CN" sz="2000" b="1" dirty="0">
                <a:solidFill>
                  <a:srgbClr val="C00000"/>
                </a:solidFill>
                <a:latin typeface="Arial" pitchFamily="34" charset="0"/>
              </a:rPr>
              <a:t>and change of agricultural </a:t>
            </a:r>
            <a:r>
              <a:rPr lang="en-US" altLang="zh-CN" sz="2000" b="1" dirty="0" smtClean="0">
                <a:solidFill>
                  <a:srgbClr val="C00000"/>
                </a:solidFill>
                <a:latin typeface="Arial" pitchFamily="34" charset="0"/>
              </a:rPr>
              <a:t>multi-functions</a:t>
            </a:r>
            <a:endParaRPr lang="en-US" altLang="zh-CN" sz="1100" dirty="0">
              <a:latin typeface="黑体" pitchFamily="49" charset="-122"/>
              <a:ea typeface="黑体" pitchFamily="49" charset="-122"/>
            </a:endParaRPr>
          </a:p>
          <a:p>
            <a:pPr indent="-273050" algn="just" eaLnBrk="0" hangingPunct="0">
              <a:buClr>
                <a:srgbClr val="FF0000"/>
              </a:buClr>
              <a:buSzPct val="85000"/>
            </a:pPr>
            <a:r>
              <a:rPr lang="en-US" altLang="zh-CN" sz="2400" dirty="0">
                <a:latin typeface="Arial" pitchFamily="34" charset="0"/>
              </a:rPr>
              <a:t> </a:t>
            </a:r>
            <a:r>
              <a:rPr lang="en-US" altLang="zh-CN" sz="2400" dirty="0" smtClean="0">
                <a:latin typeface="Arial" pitchFamily="34" charset="0"/>
              </a:rPr>
              <a:t>   </a:t>
            </a:r>
            <a:r>
              <a:rPr lang="en-US" altLang="zh-CN" sz="1600" b="1" dirty="0" smtClean="0"/>
              <a:t>Utilizing </a:t>
            </a:r>
            <a:r>
              <a:rPr lang="en-US" altLang="zh-CN" sz="1600" b="1" dirty="0"/>
              <a:t>the functions of nutritional materials and functional factors of organism fully to meet the new needs of human </a:t>
            </a:r>
            <a:r>
              <a:rPr lang="en-US" altLang="zh-CN" sz="1600" b="1" dirty="0" smtClean="0"/>
              <a:t>beings</a:t>
            </a:r>
          </a:p>
          <a:p>
            <a:pPr indent="-273050" eaLnBrk="0" hangingPunct="0">
              <a:lnSpc>
                <a:spcPct val="130000"/>
              </a:lnSpc>
              <a:spcBef>
                <a:spcPts val="600"/>
              </a:spcBef>
              <a:buClr>
                <a:srgbClr val="FF0000"/>
              </a:buClr>
              <a:buSzPct val="85000"/>
            </a:pPr>
            <a:r>
              <a:rPr lang="zh-CN" altLang="en-US" sz="1200" dirty="0" smtClean="0">
                <a:latin typeface="黑体" panose="02010609060101010101" pitchFamily="49" charset="-122"/>
                <a:ea typeface="黑体" panose="02010609060101010101" pitchFamily="49" charset="-122"/>
              </a:rPr>
              <a:t>    </a:t>
            </a:r>
            <a:endParaRPr lang="zh-CN" altLang="en-US" sz="1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0399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内容占位符 4"/>
          <p:cNvGraphicFramePr>
            <a:graphicFrameLocks/>
          </p:cNvGraphicFramePr>
          <p:nvPr>
            <p:extLst>
              <p:ext uri="{D42A27DB-BD31-4B8C-83A1-F6EECF244321}">
                <p14:modId xmlns:p14="http://schemas.microsoft.com/office/powerpoint/2010/main" val="378579364"/>
              </p:ext>
            </p:extLst>
          </p:nvPr>
        </p:nvGraphicFramePr>
        <p:xfrm>
          <a:off x="-36512" y="1495326"/>
          <a:ext cx="8841160" cy="5030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对角圆角矩形 22"/>
          <p:cNvSpPr/>
          <p:nvPr/>
        </p:nvSpPr>
        <p:spPr bwMode="auto">
          <a:xfrm>
            <a:off x="5796533" y="3932808"/>
            <a:ext cx="2951931" cy="2160488"/>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Regional Research Organizations: </a:t>
            </a:r>
            <a:r>
              <a:rPr lang="en-US" altLang="zh-CN" sz="1400" dirty="0">
                <a:latin typeface="Arial" pitchFamily="34" charset="0"/>
                <a:ea typeface="宋体" pitchFamily="2" charset="-122"/>
              </a:rPr>
              <a:t>1115</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Extension Entities: </a:t>
            </a:r>
            <a:r>
              <a:rPr lang="en-US" altLang="zh-CN" sz="1400" dirty="0">
                <a:latin typeface="Arial" pitchFamily="34" charset="0"/>
                <a:ea typeface="宋体" pitchFamily="2" charset="-122"/>
              </a:rPr>
              <a:t>126,000</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Agri. </a:t>
            </a:r>
            <a:r>
              <a:rPr lang="en-US" altLang="zh-CN" sz="1400" dirty="0" smtClean="0">
                <a:latin typeface="Arial" pitchFamily="34" charset="0"/>
                <a:ea typeface="宋体" pitchFamily="2" charset="-122"/>
              </a:rPr>
              <a:t>Universities</a:t>
            </a:r>
            <a:r>
              <a:rPr lang="en-US" altLang="zh-CN" sz="1400" dirty="0" smtClean="0">
                <a:latin typeface="Arial" pitchFamily="34" charset="0"/>
                <a:ea typeface="宋体" pitchFamily="2" charset="-122"/>
              </a:rPr>
              <a:t>: </a:t>
            </a:r>
            <a:r>
              <a:rPr lang="en-US" altLang="zh-CN" sz="1400" dirty="0">
                <a:latin typeface="Arial" pitchFamily="34" charset="0"/>
                <a:ea typeface="宋体" pitchFamily="2" charset="-122"/>
              </a:rPr>
              <a:t>42</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Agricultural training bodies: </a:t>
            </a:r>
            <a:r>
              <a:rPr lang="en-US" altLang="zh-CN" sz="1400" dirty="0">
                <a:latin typeface="Arial" pitchFamily="34" charset="0"/>
                <a:ea typeface="宋体" pitchFamily="2" charset="-122"/>
              </a:rPr>
              <a:t>100+</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Researchers : </a:t>
            </a:r>
            <a:r>
              <a:rPr lang="en-US" altLang="zh-CN" sz="1400" dirty="0">
                <a:latin typeface="Arial" pitchFamily="34" charset="0"/>
                <a:ea typeface="宋体" pitchFamily="2" charset="-122"/>
              </a:rPr>
              <a:t>270,000</a:t>
            </a:r>
          </a:p>
          <a:p>
            <a:pPr marL="285750" indent="-285750" eaLnBrk="0" hangingPunct="0">
              <a:buFont typeface="Wingdings" panose="05000000000000000000" pitchFamily="2" charset="2"/>
              <a:buChar char="ü"/>
              <a:defRPr/>
            </a:pPr>
            <a:r>
              <a:rPr lang="en-US" altLang="zh-CN" sz="1400" dirty="0" smtClean="0">
                <a:latin typeface="Arial" pitchFamily="34" charset="0"/>
                <a:ea typeface="宋体" pitchFamily="2" charset="-122"/>
              </a:rPr>
              <a:t>Extension personnel: </a:t>
            </a:r>
            <a:r>
              <a:rPr lang="en-US" altLang="zh-CN" sz="1400" dirty="0">
                <a:latin typeface="Arial" pitchFamily="34" charset="0"/>
                <a:ea typeface="宋体" pitchFamily="2" charset="-122"/>
              </a:rPr>
              <a:t>777,000</a:t>
            </a:r>
            <a:endParaRPr lang="zh-CN" altLang="en-US" sz="1400" dirty="0">
              <a:latin typeface="Arial" pitchFamily="34" charset="0"/>
              <a:ea typeface="宋体" pitchFamily="2" charset="-122"/>
            </a:endParaRPr>
          </a:p>
        </p:txBody>
      </p:sp>
      <p:sp>
        <p:nvSpPr>
          <p:cNvPr id="4" name="矩形 3"/>
          <p:cNvSpPr/>
          <p:nvPr/>
        </p:nvSpPr>
        <p:spPr>
          <a:xfrm>
            <a:off x="971600" y="385500"/>
            <a:ext cx="6937605" cy="523220"/>
          </a:xfrm>
          <a:prstGeom prst="rect">
            <a:avLst/>
          </a:prstGeom>
        </p:spPr>
        <p:txBody>
          <a:bodyPr wrap="none">
            <a:spAutoFit/>
          </a:bodyPr>
          <a:lstStyle/>
          <a:p>
            <a:r>
              <a:rPr lang="en-US" altLang="zh-CN" sz="2800" b="1" dirty="0" smtClean="0">
                <a:solidFill>
                  <a:srgbClr val="00B050"/>
                </a:solidFill>
                <a:latin typeface="Arial" panose="020B0604020202020204" pitchFamily="34" charset="0"/>
                <a:cs typeface="Arial" panose="020B0604020202020204" pitchFamily="34" charset="0"/>
              </a:rPr>
              <a:t>2. Agricultural </a:t>
            </a:r>
            <a:r>
              <a:rPr lang="en-US" altLang="zh-CN" sz="2800" b="1" dirty="0">
                <a:solidFill>
                  <a:srgbClr val="00B050"/>
                </a:solidFill>
                <a:latin typeface="Arial" panose="020B0604020202020204" pitchFamily="34" charset="0"/>
                <a:cs typeface="Arial" panose="020B0604020202020204" pitchFamily="34" charset="0"/>
              </a:rPr>
              <a:t>S&amp; T Innovation in China</a:t>
            </a:r>
            <a:endParaRPr lang="zh-CN" altLang="en-US" sz="28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01778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dirty="0" smtClean="0">
                <a:latin typeface="Times New Roman" panose="02020603050405020304" pitchFamily="18" charset="0"/>
                <a:cs typeface="Times New Roman" panose="02020603050405020304" pitchFamily="18" charset="0"/>
              </a:rPr>
              <a:t>Overview</a:t>
            </a:r>
            <a:endParaRPr lang="en-US" altLang="en-US" sz="2800" dirty="0">
              <a:latin typeface="Times New Roman" panose="02020603050405020304" pitchFamily="18" charset="0"/>
              <a:cs typeface="Times New Roman" panose="02020603050405020304" pitchFamily="18" charset="0"/>
            </a:endParaRPr>
          </a:p>
        </p:txBody>
      </p:sp>
      <p:sp>
        <p:nvSpPr>
          <p:cNvPr id="5" name="矩形 4"/>
          <p:cNvSpPr/>
          <p:nvPr/>
        </p:nvSpPr>
        <p:spPr>
          <a:xfrm>
            <a:off x="251520" y="2096215"/>
            <a:ext cx="1080120" cy="3312368"/>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Times New Roman" panose="02020603050405020304" pitchFamily="18" charset="0"/>
                <a:cs typeface="Times New Roman" panose="02020603050405020304" pitchFamily="18" charset="0"/>
              </a:rPr>
              <a:t>CAAS</a:t>
            </a:r>
            <a:endParaRPr lang="en-US" altLang="en-US" sz="2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nvSpPr>
        <p:spPr>
          <a:xfrm>
            <a:off x="1835696" y="1484784"/>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prstClr val="white"/>
                </a:solidFill>
                <a:latin typeface="Times New Roman" panose="02020603050405020304" pitchFamily="18" charset="0"/>
                <a:cs typeface="Times New Roman" panose="02020603050405020304" pitchFamily="18" charset="0"/>
              </a:rPr>
              <a:t>Establishment</a:t>
            </a:r>
            <a:endParaRPr lang="en-US" altLang="en-US" sz="1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nvSpPr>
        <p:spPr>
          <a:xfrm>
            <a:off x="1847820" y="3356992"/>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prstClr val="white"/>
                </a:solidFill>
                <a:latin typeface="Times New Roman" panose="02020603050405020304" pitchFamily="18" charset="0"/>
                <a:cs typeface="Times New Roman" panose="02020603050405020304" pitchFamily="18" charset="0"/>
              </a:rPr>
              <a:t>CAAS affiliated entities</a:t>
            </a:r>
            <a:endParaRPr lang="en-US" altLang="en-US" sz="14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1835696" y="4221088"/>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prstClr val="white"/>
                </a:solidFill>
                <a:latin typeface="Times New Roman" panose="02020603050405020304" pitchFamily="18" charset="0"/>
                <a:cs typeface="Times New Roman" panose="02020603050405020304" pitchFamily="18" charset="0"/>
              </a:rPr>
              <a:t>Employee</a:t>
            </a:r>
            <a:endParaRPr lang="en-US" altLang="en-US" sz="1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1835696" y="5733256"/>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prstClr val="white"/>
                </a:solidFill>
                <a:latin typeface="Times New Roman" panose="02020603050405020304" pitchFamily="18" charset="0"/>
                <a:cs typeface="Times New Roman" panose="02020603050405020304" pitchFamily="18" charset="0"/>
              </a:rPr>
              <a:t>Objectives &amp; tasks</a:t>
            </a:r>
            <a:endParaRPr lang="en-US" altLang="en-US" sz="1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Box 9"/>
          <p:cNvSpPr txBox="1"/>
          <p:nvPr/>
        </p:nvSpPr>
        <p:spPr>
          <a:xfrm>
            <a:off x="3419872" y="1614379"/>
            <a:ext cx="2160240" cy="374461"/>
          </a:xfrm>
          <a:prstGeom prst="rect">
            <a:avLst/>
          </a:prstGeom>
          <a:noFill/>
        </p:spPr>
        <p:txBody>
          <a:bodyPr wrap="square" rtlCol="0">
            <a:spAutoFit/>
          </a:bodyPr>
          <a:lstStyle/>
          <a:p>
            <a:pPr>
              <a:lnSpc>
                <a:spcPts val="2200"/>
              </a:lnSpc>
            </a:pPr>
            <a:r>
              <a:rPr sz="1600" dirty="0" smtClean="0">
                <a:latin typeface="Times New Roman" panose="02020603050405020304" pitchFamily="18" charset="0"/>
                <a:cs typeface="Times New Roman" panose="02020603050405020304" pitchFamily="18" charset="0"/>
              </a:rPr>
              <a:t>1957</a:t>
            </a:r>
            <a:endParaRPr lang="en-US" altLang="en-US" sz="1600" dirty="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1" name="TextBox 10"/>
          <p:cNvSpPr txBox="1"/>
          <p:nvPr/>
        </p:nvSpPr>
        <p:spPr>
          <a:xfrm>
            <a:off x="3419872" y="2924944"/>
            <a:ext cx="5631738" cy="938719"/>
          </a:xfrm>
          <a:prstGeom prst="rect">
            <a:avLst/>
          </a:prstGeom>
          <a:noFill/>
        </p:spPr>
        <p:txBody>
          <a:bodyPr wrap="square" rtlCol="0">
            <a:spAutoFit/>
          </a:bodyPr>
          <a:lstStyle/>
          <a:p>
            <a:pPr>
              <a:lnSpc>
                <a:spcPts val="2200"/>
              </a:lnSpc>
            </a:pPr>
            <a:r>
              <a:rPr sz="1600" dirty="0" smtClean="0">
                <a:latin typeface="Times New Roman" panose="02020603050405020304" pitchFamily="18" charset="0"/>
                <a:cs typeface="Times New Roman" panose="02020603050405020304" pitchFamily="18" charset="0"/>
              </a:rPr>
              <a:t>10 functional departments, 34 directly affiliated institutes, </a:t>
            </a:r>
            <a:r>
              <a:rPr lang="en-US" sz="1600" dirty="0" smtClean="0">
                <a:latin typeface="Times New Roman" panose="02020603050405020304" pitchFamily="18" charset="0"/>
                <a:cs typeface="Times New Roman" panose="02020603050405020304" pitchFamily="18" charset="0"/>
              </a:rPr>
              <a:t>10</a:t>
            </a:r>
            <a:r>
              <a:rPr sz="1600" dirty="0" smtClean="0">
                <a:latin typeface="Times New Roman" panose="02020603050405020304" pitchFamily="18" charset="0"/>
                <a:cs typeface="Times New Roman" panose="02020603050405020304" pitchFamily="18" charset="0"/>
              </a:rPr>
              <a:t> institutes jointly established with local governments, the Graduate School and the Agricultural Science and Technology Publisher</a:t>
            </a:r>
          </a:p>
        </p:txBody>
      </p:sp>
      <p:sp>
        <p:nvSpPr>
          <p:cNvPr id="12" name="TextBox 11"/>
          <p:cNvSpPr txBox="1"/>
          <p:nvPr/>
        </p:nvSpPr>
        <p:spPr>
          <a:xfrm>
            <a:off x="3419872" y="4068554"/>
            <a:ext cx="5740257" cy="656590"/>
          </a:xfrm>
          <a:prstGeom prst="rect">
            <a:avLst/>
          </a:prstGeom>
          <a:noFill/>
        </p:spPr>
        <p:txBody>
          <a:bodyPr wrap="square" rtlCol="0">
            <a:spAutoFit/>
          </a:bodyPr>
          <a:lstStyle/>
          <a:p>
            <a:pPr>
              <a:lnSpc>
                <a:spcPts val="2200"/>
              </a:lnSpc>
            </a:pPr>
            <a:r>
              <a:rPr lang="en-US" sz="1600" dirty="0" smtClean="0">
                <a:latin typeface="Times New Roman" panose="02020603050405020304" pitchFamily="18" charset="0"/>
                <a:cs typeface="Times New Roman" panose="02020603050405020304" pitchFamily="18" charset="0"/>
              </a:rPr>
              <a:t>7,600</a:t>
            </a:r>
            <a:r>
              <a:rPr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professional and technical personnel, accounting for 80.9% of staff; over 4,000 graduate students; over 5,900 retired personnel</a:t>
            </a:r>
          </a:p>
        </p:txBody>
      </p:sp>
      <p:sp>
        <p:nvSpPr>
          <p:cNvPr id="13" name="TextBox 12"/>
          <p:cNvSpPr txBox="1"/>
          <p:nvPr/>
        </p:nvSpPr>
        <p:spPr>
          <a:xfrm>
            <a:off x="3419872" y="5013176"/>
            <a:ext cx="5515086" cy="1220847"/>
          </a:xfrm>
          <a:prstGeom prst="rect">
            <a:avLst/>
          </a:prstGeom>
          <a:noFill/>
        </p:spPr>
        <p:txBody>
          <a:bodyPr wrap="square" rtlCol="0">
            <a:spAutoFit/>
          </a:bodyPr>
          <a:lstStyle/>
          <a:p>
            <a:pPr>
              <a:lnSpc>
                <a:spcPts val="2200"/>
              </a:lnSpc>
            </a:pPr>
            <a:r>
              <a:rPr lang="zh-CN" altLang="en-US" sz="1600" dirty="0">
                <a:solidFill>
                  <a:prstClr val="black"/>
                </a:solidFill>
                <a:latin typeface="Times New Roman" panose="02020603050405020304" pitchFamily="18" charset="0"/>
                <a:cs typeface="Times New Roman" panose="02020603050405020304" pitchFamily="18" charset="0"/>
              </a:rPr>
              <a:t>Conduct national major basic research, applied basic research, applied research and high-tech technology research in agriculture;</a:t>
            </a:r>
            <a:endParaRPr lang="en-US" altLang="zh-CN" sz="16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a:p>
            <a:pPr>
              <a:lnSpc>
                <a:spcPts val="2200"/>
              </a:lnSpc>
            </a:pPr>
            <a:r>
              <a:rPr lang="zh-CN" altLang="en-US" sz="1600" dirty="0">
                <a:solidFill>
                  <a:prstClr val="black"/>
                </a:solidFill>
                <a:latin typeface="Times New Roman" panose="02020603050405020304" pitchFamily="18" charset="0"/>
                <a:cs typeface="Times New Roman" panose="02020603050405020304" pitchFamily="18" charset="0"/>
              </a:rPr>
              <a:t>Address basic, indicative, comprehensive, key and major issues of S&amp;T in agriculture and rural economic development in China</a:t>
            </a:r>
            <a:endParaRPr lang="en-US" altLang="en-US" sz="1600" dirty="0" smtClean="0">
              <a:solidFill>
                <a:prstClr val="black"/>
              </a:solidFill>
              <a:latin typeface="Times New Roman" panose="02020603050405020304" pitchFamily="18" charset="0"/>
              <a:ea typeface="微软雅黑" pitchFamily="34" charset="-122"/>
              <a:cs typeface="Times New Roman" panose="02020603050405020304" pitchFamily="18" charset="0"/>
            </a:endParaRPr>
          </a:p>
        </p:txBody>
      </p:sp>
      <p:sp>
        <p:nvSpPr>
          <p:cNvPr id="18" name="等腰三角形 17"/>
          <p:cNvSpPr/>
          <p:nvPr/>
        </p:nvSpPr>
        <p:spPr>
          <a:xfrm rot="16200000">
            <a:off x="-614156" y="3718613"/>
            <a:ext cx="4423846" cy="388237"/>
          </a:xfrm>
          <a:prstGeom prst="triangle">
            <a:avLst/>
          </a:prstGeom>
          <a:gradFill flip="none" rotWithShape="1">
            <a:gsLst>
              <a:gs pos="0">
                <a:srgbClr val="008A87">
                  <a:tint val="66000"/>
                  <a:satMod val="160000"/>
                </a:srgbClr>
              </a:gs>
              <a:gs pos="50000">
                <a:srgbClr val="008A87">
                  <a:tint val="44500"/>
                  <a:satMod val="160000"/>
                </a:srgbClr>
              </a:gs>
              <a:gs pos="100000">
                <a:srgbClr val="008A87">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endParaRPr>
          </a:p>
        </p:txBody>
      </p:sp>
      <p:sp>
        <p:nvSpPr>
          <p:cNvPr id="19" name="矩形 18"/>
          <p:cNvSpPr/>
          <p:nvPr/>
        </p:nvSpPr>
        <p:spPr>
          <a:xfrm>
            <a:off x="3419872" y="2060848"/>
            <a:ext cx="5029960" cy="656590"/>
          </a:xfrm>
          <a:prstGeom prst="rect">
            <a:avLst/>
          </a:prstGeom>
        </p:spPr>
        <p:txBody>
          <a:bodyPr wrap="square">
            <a:spAutoFit/>
          </a:bodyPr>
          <a:lstStyle/>
          <a:p>
            <a:pPr>
              <a:lnSpc>
                <a:spcPts val="2200"/>
              </a:lnSpc>
            </a:pPr>
            <a:r>
              <a:rPr lang="zh-CN" altLang="en-US" sz="1600" dirty="0" smtClean="0">
                <a:solidFill>
                  <a:prstClr val="black"/>
                </a:solidFill>
                <a:latin typeface="Times New Roman" panose="02020603050405020304" pitchFamily="18" charset="0"/>
                <a:cs typeface="Times New Roman" panose="02020603050405020304" pitchFamily="18" charset="0"/>
              </a:rPr>
              <a:t>A comprehensive agricultural scientific research institution directly affiliated to the Ministry of Agriculture (MOA</a:t>
            </a:r>
            <a:r>
              <a:rPr lang="en-US" altLang="zh-CN" sz="1600" dirty="0" smtClean="0">
                <a:solidFill>
                  <a:prstClr val="black"/>
                </a:solidFill>
                <a:latin typeface="Times New Roman" panose="02020603050405020304" pitchFamily="18" charset="0"/>
                <a:cs typeface="Times New Roman" panose="02020603050405020304" pitchFamily="18" charset="0"/>
              </a:rPr>
              <a:t>)</a:t>
            </a:r>
            <a:endParaRPr lang="zh-CN" altLang="en-US" sz="1600" dirty="0" smtClean="0">
              <a:solidFill>
                <a:prstClr val="black"/>
              </a:solidFill>
              <a:latin typeface="Times New Roman" panose="02020603050405020304" pitchFamily="18" charset="0"/>
              <a:cs typeface="Times New Roman" panose="02020603050405020304" pitchFamily="18" charset="0"/>
            </a:endParaRPr>
          </a:p>
        </p:txBody>
      </p:sp>
      <p:sp>
        <p:nvSpPr>
          <p:cNvPr id="20" name="矩形 19"/>
          <p:cNvSpPr/>
          <p:nvPr/>
        </p:nvSpPr>
        <p:spPr>
          <a:xfrm>
            <a:off x="1847820" y="2265913"/>
            <a:ext cx="1500044" cy="504056"/>
          </a:xfrm>
          <a:prstGeom prst="rect">
            <a:avLst/>
          </a:prstGeom>
          <a:solidFill>
            <a:srgbClr val="008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prstClr val="white"/>
                </a:solidFill>
                <a:latin typeface="Times New Roman" panose="02020603050405020304" pitchFamily="18" charset="0"/>
                <a:cs typeface="Times New Roman" panose="02020603050405020304" pitchFamily="18" charset="0"/>
              </a:rPr>
              <a:t>Category</a:t>
            </a:r>
            <a:endParaRPr lang="en-US" altLang="en-US"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4" name="直接连接符 13"/>
          <p:cNvCxnSpPr/>
          <p:nvPr/>
        </p:nvCxnSpPr>
        <p:spPr>
          <a:xfrm>
            <a:off x="3428111" y="1988840"/>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42596" y="3861048"/>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419872" y="4725144"/>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28111" y="6237312"/>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442596" y="2753710"/>
            <a:ext cx="5161852" cy="0"/>
          </a:xfrm>
          <a:prstGeom prst="line">
            <a:avLst/>
          </a:prstGeom>
          <a:ln>
            <a:solidFill>
              <a:srgbClr val="008A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8700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225425" y="248608"/>
            <a:ext cx="8569325" cy="707914"/>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74347" tIns="137174" rIns="274347" bIns="13717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800" b="1" kern="0" dirty="0" smtClean="0">
                <a:solidFill>
                  <a:srgbClr val="FFFFFF"/>
                </a:solidFill>
                <a:cs typeface="Calibri" pitchFamily="34" charset="0"/>
                <a:sym typeface="Calibri" pitchFamily="34" charset="0"/>
              </a:rPr>
              <a:t>Basic Research in Agriculture</a:t>
            </a:r>
            <a:endParaRPr lang="zh-CN" altLang="en-US" sz="2800" dirty="0">
              <a:solidFill>
                <a:sysClr val="window" lastClr="FFFFFF"/>
              </a:solidFill>
            </a:endParaRPr>
          </a:p>
        </p:txBody>
      </p:sp>
      <p:sp>
        <p:nvSpPr>
          <p:cNvPr id="23557" name="矩形 7"/>
          <p:cNvSpPr>
            <a:spLocks noChangeArrowheads="1"/>
          </p:cNvSpPr>
          <p:nvPr/>
        </p:nvSpPr>
        <p:spPr bwMode="auto">
          <a:xfrm>
            <a:off x="307975" y="2619747"/>
            <a:ext cx="1627188" cy="1154112"/>
          </a:xfrm>
          <a:prstGeom prst="rect">
            <a:avLst/>
          </a:prstGeom>
          <a:blipFill dpi="0" rotWithShape="1">
            <a:blip r:embed="rId3"/>
            <a:srcRect/>
            <a:stretch>
              <a:fillRect/>
            </a:stretch>
          </a:blipFill>
          <a:ln w="28575">
            <a:solidFill>
              <a:srgbClr val="00B05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p>
        </p:txBody>
      </p:sp>
      <p:sp>
        <p:nvSpPr>
          <p:cNvPr id="23558" name="矩形 9"/>
          <p:cNvSpPr>
            <a:spLocks noChangeArrowheads="1"/>
          </p:cNvSpPr>
          <p:nvPr/>
        </p:nvSpPr>
        <p:spPr bwMode="auto">
          <a:xfrm>
            <a:off x="3533775" y="2591172"/>
            <a:ext cx="1693863" cy="1152525"/>
          </a:xfrm>
          <a:prstGeom prst="rect">
            <a:avLst/>
          </a:prstGeom>
          <a:blipFill dpi="0" rotWithShape="1">
            <a:blip r:embed="rId4"/>
            <a:srcRect/>
            <a:stretch>
              <a:fillRect/>
            </a:stretch>
          </a:blipFill>
          <a:ln w="28575">
            <a:solidFill>
              <a:srgbClr val="00B05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endParaRPr lang="zh-CN" altLang="en-US" sz="1800"/>
          </a:p>
        </p:txBody>
      </p:sp>
      <p:sp>
        <p:nvSpPr>
          <p:cNvPr id="23559" name="矩形 2"/>
          <p:cNvSpPr>
            <a:spLocks noChangeArrowheads="1"/>
          </p:cNvSpPr>
          <p:nvPr/>
        </p:nvSpPr>
        <p:spPr bwMode="auto">
          <a:xfrm>
            <a:off x="639763" y="3769097"/>
            <a:ext cx="1069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400">
                <a:solidFill>
                  <a:srgbClr val="000000"/>
                </a:solidFill>
                <a:ea typeface="幼圆" pitchFamily="49" charset="-122"/>
                <a:sym typeface="Arial" charset="0"/>
              </a:rPr>
              <a:t>Cucumber</a:t>
            </a:r>
            <a:endParaRPr lang="zh-CN" altLang="en-US" sz="1400"/>
          </a:p>
        </p:txBody>
      </p:sp>
      <p:sp>
        <p:nvSpPr>
          <p:cNvPr id="23560" name="矩形 5"/>
          <p:cNvSpPr>
            <a:spLocks noChangeArrowheads="1"/>
          </p:cNvSpPr>
          <p:nvPr/>
        </p:nvSpPr>
        <p:spPr bwMode="auto">
          <a:xfrm>
            <a:off x="2311400" y="3769097"/>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400" dirty="0">
                <a:solidFill>
                  <a:srgbClr val="000000"/>
                </a:solidFill>
                <a:ea typeface="幼圆" pitchFamily="49" charset="-122"/>
                <a:sym typeface="Arial" charset="0"/>
              </a:rPr>
              <a:t>Potato</a:t>
            </a:r>
            <a:endParaRPr lang="zh-CN" altLang="en-US" sz="1400" dirty="0"/>
          </a:p>
        </p:txBody>
      </p:sp>
      <p:sp>
        <p:nvSpPr>
          <p:cNvPr id="23561" name="矩形 6"/>
          <p:cNvSpPr>
            <a:spLocks noChangeArrowheads="1"/>
          </p:cNvSpPr>
          <p:nvPr/>
        </p:nvSpPr>
        <p:spPr bwMode="auto">
          <a:xfrm>
            <a:off x="3751263" y="3746872"/>
            <a:ext cx="151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spcBef>
                <a:spcPct val="0"/>
              </a:spcBef>
              <a:buFontTx/>
              <a:buNone/>
            </a:pPr>
            <a:r>
              <a:rPr lang="en-US" altLang="zh-CN" sz="1400">
                <a:solidFill>
                  <a:srgbClr val="000000"/>
                </a:solidFill>
                <a:ea typeface="幼圆" pitchFamily="49" charset="-122"/>
                <a:sym typeface="Arial" charset="0"/>
              </a:rPr>
              <a:t>Brassica Rapa  </a:t>
            </a:r>
            <a:endParaRPr lang="zh-CN" altLang="en-US" sz="1400"/>
          </a:p>
        </p:txBody>
      </p:sp>
      <p:sp>
        <p:nvSpPr>
          <p:cNvPr id="23562" name="矩形 11"/>
          <p:cNvSpPr>
            <a:spLocks noChangeArrowheads="1"/>
          </p:cNvSpPr>
          <p:nvPr/>
        </p:nvSpPr>
        <p:spPr bwMode="auto">
          <a:xfrm>
            <a:off x="7618413" y="3705597"/>
            <a:ext cx="720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lnSpc>
                <a:spcPct val="90000"/>
              </a:lnSpc>
              <a:spcBef>
                <a:spcPct val="0"/>
              </a:spcBef>
              <a:spcAft>
                <a:spcPct val="35000"/>
              </a:spcAft>
              <a:buFontTx/>
              <a:buNone/>
            </a:pPr>
            <a:r>
              <a:rPr lang="en-US" altLang="zh-CN" sz="1400">
                <a:solidFill>
                  <a:srgbClr val="000000"/>
                </a:solidFill>
                <a:ea typeface="幼圆" pitchFamily="49" charset="-122"/>
                <a:sym typeface="Arial" charset="0"/>
              </a:rPr>
              <a:t>Wheat</a:t>
            </a:r>
            <a:endParaRPr lang="zh-CN" altLang="en-US" sz="1400"/>
          </a:p>
        </p:txBody>
      </p:sp>
      <p:sp>
        <p:nvSpPr>
          <p:cNvPr id="23563" name="矩形 17"/>
          <p:cNvSpPr>
            <a:spLocks noChangeArrowheads="1"/>
          </p:cNvSpPr>
          <p:nvPr/>
        </p:nvSpPr>
        <p:spPr bwMode="auto">
          <a:xfrm>
            <a:off x="365125" y="3985121"/>
            <a:ext cx="862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r" eaLnBrk="1" hangingPunct="1">
              <a:spcBef>
                <a:spcPct val="0"/>
              </a:spcBef>
              <a:buFontTx/>
              <a:buNone/>
            </a:pPr>
            <a:r>
              <a:rPr lang="en-US" altLang="zh-CN" sz="1400" dirty="0">
                <a:solidFill>
                  <a:srgbClr val="000000"/>
                </a:solidFill>
                <a:ea typeface="幼圆" pitchFamily="49" charset="-122"/>
                <a:sym typeface="Calibri" pitchFamily="34" charset="0"/>
              </a:rPr>
              <a:t>Source: </a:t>
            </a:r>
            <a:r>
              <a:rPr lang="en-US" altLang="zh-CN" sz="1400" i="1" dirty="0">
                <a:solidFill>
                  <a:srgbClr val="000000"/>
                </a:solidFill>
                <a:ea typeface="幼圆" pitchFamily="49" charset="-122"/>
                <a:sym typeface="Calibri" pitchFamily="34" charset="0"/>
              </a:rPr>
              <a:t>Nature Genetics </a:t>
            </a:r>
            <a:r>
              <a:rPr lang="en-US" altLang="zh-CN" sz="1400" dirty="0">
                <a:solidFill>
                  <a:srgbClr val="000000"/>
                </a:solidFill>
                <a:ea typeface="幼圆" pitchFamily="49" charset="-122"/>
                <a:sym typeface="Calibri" pitchFamily="34" charset="0"/>
              </a:rPr>
              <a:t>41, 1275 - 1281 (2009); 43, 1035–1039 (2011); etc.             </a:t>
            </a:r>
            <a:endParaRPr lang="zh-CN" altLang="en-US" sz="1400" dirty="0"/>
          </a:p>
        </p:txBody>
      </p:sp>
      <p:pic>
        <p:nvPicPr>
          <p:cNvPr id="2356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5163" y="2619747"/>
            <a:ext cx="1533525" cy="1123950"/>
          </a:xfrm>
          <a:prstGeom prst="rect">
            <a:avLst/>
          </a:prstGeom>
          <a:blipFill dpi="0" rotWithShape="1">
            <a:blip r:embed="rId6"/>
            <a:srcRect/>
            <a:stretch>
              <a:fillRect/>
            </a:stretch>
          </a:blipFill>
          <a:ln w="28575">
            <a:solidFill>
              <a:srgbClr val="00B050"/>
            </a:solidFill>
            <a:miter lim="800000"/>
            <a:headEnd/>
            <a:tailEnd/>
          </a:ln>
        </p:spPr>
      </p:pic>
      <p:pic>
        <p:nvPicPr>
          <p:cNvPr id="23565" name="Picture 15" descr="http://www.caas.net.cn/caasnew/images/content/2012-09/201209110958334376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7638" y="2599109"/>
            <a:ext cx="1725612" cy="1123950"/>
          </a:xfrm>
          <a:prstGeom prst="rect">
            <a:avLst/>
          </a:prstGeom>
          <a:blipFill dpi="0" rotWithShape="1">
            <a:blip r:embed="rId8"/>
            <a:srcRect/>
            <a:stretch>
              <a:fillRect/>
            </a:stretch>
          </a:blipFill>
          <a:ln w="28575">
            <a:solidFill>
              <a:srgbClr val="00B050"/>
            </a:solidFill>
            <a:miter lim="800000"/>
            <a:headEnd/>
            <a:tailEnd/>
          </a:ln>
        </p:spPr>
      </p:pic>
      <p:sp>
        <p:nvSpPr>
          <p:cNvPr id="23566" name="矩形 11"/>
          <p:cNvSpPr>
            <a:spLocks noChangeArrowheads="1"/>
          </p:cNvSpPr>
          <p:nvPr/>
        </p:nvSpPr>
        <p:spPr bwMode="auto">
          <a:xfrm>
            <a:off x="5835650" y="3723059"/>
            <a:ext cx="7604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ctr" eaLnBrk="1" hangingPunct="1">
              <a:lnSpc>
                <a:spcPct val="90000"/>
              </a:lnSpc>
              <a:spcBef>
                <a:spcPct val="0"/>
              </a:spcBef>
              <a:spcAft>
                <a:spcPct val="35000"/>
              </a:spcAft>
              <a:buFontTx/>
              <a:buNone/>
            </a:pPr>
            <a:r>
              <a:rPr lang="en-US" altLang="zh-CN" sz="1400"/>
              <a:t>Cotton</a:t>
            </a:r>
            <a:endParaRPr lang="zh-CN" altLang="en-US" sz="1400"/>
          </a:p>
        </p:txBody>
      </p:sp>
      <p:pic>
        <p:nvPicPr>
          <p:cNvPr id="23567" name="Picture 17" descr="http://www.caas.net.cn/caasnew/images/content/2013-03/2013032420451253109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1038" y="2616572"/>
            <a:ext cx="1970087" cy="1125537"/>
          </a:xfrm>
          <a:prstGeom prst="rect">
            <a:avLst/>
          </a:prstGeom>
          <a:blipFill dpi="0" rotWithShape="1">
            <a:blip r:embed="rId10"/>
            <a:srcRect/>
            <a:stretch>
              <a:fillRect/>
            </a:stretch>
          </a:blipFill>
          <a:ln w="28575">
            <a:solidFill>
              <a:srgbClr val="00B050"/>
            </a:solidFill>
            <a:miter lim="800000"/>
            <a:headEnd/>
            <a:tailEnd/>
          </a:ln>
        </p:spPr>
      </p:pic>
      <p:pic>
        <p:nvPicPr>
          <p:cNvPr id="23568" name="内容占位符 2"/>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5238" y="4365625"/>
            <a:ext cx="2659062" cy="1462088"/>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3569" name="矩形 38"/>
          <p:cNvSpPr>
            <a:spLocks noChangeArrowheads="1"/>
          </p:cNvSpPr>
          <p:nvPr/>
        </p:nvSpPr>
        <p:spPr bwMode="auto">
          <a:xfrm>
            <a:off x="1149350" y="5973763"/>
            <a:ext cx="29305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buClr>
                <a:srgbClr val="FF3300"/>
              </a:buClr>
              <a:buSzPct val="80000"/>
              <a:buFontTx/>
              <a:buNone/>
            </a:pPr>
            <a:r>
              <a:rPr lang="en-US" altLang="zh-CN" sz="1600">
                <a:solidFill>
                  <a:srgbClr val="000000"/>
                </a:solidFill>
                <a:ea typeface="华文中宋" pitchFamily="2" charset="-122"/>
                <a:sym typeface="Calibri" pitchFamily="34" charset="0"/>
              </a:rPr>
              <a:t>Cotton Bollworm Monitoring and</a:t>
            </a:r>
          </a:p>
          <a:p>
            <a:pPr eaLnBrk="1" hangingPunct="1">
              <a:buClr>
                <a:srgbClr val="FF3300"/>
              </a:buClr>
              <a:buSzPct val="80000"/>
              <a:buFontTx/>
              <a:buNone/>
            </a:pPr>
            <a:r>
              <a:rPr lang="en-US" altLang="zh-CN" sz="1600">
                <a:solidFill>
                  <a:srgbClr val="000000"/>
                </a:solidFill>
                <a:ea typeface="华文中宋" pitchFamily="2" charset="-122"/>
                <a:sym typeface="Calibri" pitchFamily="34" charset="0"/>
              </a:rPr>
              <a:t> Forecasting System</a:t>
            </a:r>
            <a:endParaRPr lang="zh-CN" altLang="en-US" sz="1600"/>
          </a:p>
        </p:txBody>
      </p:sp>
      <p:pic>
        <p:nvPicPr>
          <p:cNvPr id="23570" name="内容占位符 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97413" y="4437063"/>
            <a:ext cx="4071937" cy="131762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3571" name="矩形 40"/>
          <p:cNvSpPr>
            <a:spLocks noChangeArrowheads="1"/>
          </p:cNvSpPr>
          <p:nvPr/>
        </p:nvSpPr>
        <p:spPr bwMode="auto">
          <a:xfrm>
            <a:off x="6215063" y="6362972"/>
            <a:ext cx="28051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spcBef>
                <a:spcPct val="0"/>
              </a:spcBef>
              <a:buFontTx/>
              <a:buNone/>
            </a:pPr>
            <a:r>
              <a:rPr lang="en-US" altLang="zh-CN" sz="1400" dirty="0"/>
              <a:t>Source: </a:t>
            </a:r>
            <a:r>
              <a:rPr lang="en-US" altLang="zh-CN" sz="1400" i="1" dirty="0"/>
              <a:t>Nature </a:t>
            </a:r>
            <a:r>
              <a:rPr lang="en-US" altLang="zh-CN" sz="1400" dirty="0"/>
              <a:t> 42, 541–544 (2010)</a:t>
            </a:r>
          </a:p>
        </p:txBody>
      </p:sp>
      <p:sp>
        <p:nvSpPr>
          <p:cNvPr id="23572" name="矩形 41"/>
          <p:cNvSpPr>
            <a:spLocks noChangeArrowheads="1"/>
          </p:cNvSpPr>
          <p:nvPr/>
        </p:nvSpPr>
        <p:spPr bwMode="auto">
          <a:xfrm>
            <a:off x="5436096" y="5765502"/>
            <a:ext cx="3295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eaLnBrk="1" hangingPunct="1">
              <a:buClr>
                <a:srgbClr val="FF3300"/>
              </a:buClr>
              <a:buSzPct val="80000"/>
              <a:buFontTx/>
              <a:buNone/>
            </a:pPr>
            <a:r>
              <a:rPr lang="en-US" altLang="zh-CN" sz="1600" dirty="0">
                <a:solidFill>
                  <a:srgbClr val="000000"/>
                </a:solidFill>
                <a:ea typeface="华文中宋" pitchFamily="2" charset="-122"/>
              </a:rPr>
              <a:t>Regulation of Osspl14 By Osmir156 Defines Ideal Plant Architecture In Rice</a:t>
            </a:r>
          </a:p>
        </p:txBody>
      </p:sp>
      <p:sp>
        <p:nvSpPr>
          <p:cNvPr id="23573" name="矩形 2"/>
          <p:cNvSpPr>
            <a:spLocks noChangeArrowheads="1"/>
          </p:cNvSpPr>
          <p:nvPr/>
        </p:nvSpPr>
        <p:spPr bwMode="auto">
          <a:xfrm>
            <a:off x="365125" y="1036474"/>
            <a:ext cx="83851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charset="-122"/>
              </a:defRPr>
            </a:lvl9pPr>
          </a:lstStyle>
          <a:p>
            <a:pPr algn="just" eaLnBrk="1" hangingPunct="1">
              <a:spcBef>
                <a:spcPct val="0"/>
              </a:spcBef>
              <a:buFontTx/>
              <a:buNone/>
            </a:pPr>
            <a:r>
              <a:rPr lang="en-US" altLang="zh-CN" sz="1400" dirty="0" smtClean="0">
                <a:latin typeface="微软雅黑" pitchFamily="34" charset="-122"/>
                <a:ea typeface="微软雅黑" pitchFamily="34" charset="-122"/>
              </a:rPr>
              <a:t>In </a:t>
            </a:r>
            <a:r>
              <a:rPr lang="en-US" altLang="zh-CN" sz="1400" dirty="0">
                <a:latin typeface="微软雅黑" pitchFamily="34" charset="-122"/>
                <a:ea typeface="微软雅黑" pitchFamily="34" charset="-122"/>
              </a:rPr>
              <a:t>basic research, CAAS scientists successfully unveiled the infection and transmission mechanism of such major animal diseases as Avian Influenza, led the research and accomplishment of Whole Genome Sequencing and Construction of Genetic Map for 6 important crops such as cotton, cucumber and rapeseed, explained the such mysteries as relationship of yield and resistance to diseases of rice, formation of wheat </a:t>
            </a:r>
            <a:r>
              <a:rPr lang="en-US" altLang="zh-CN" sz="1400" dirty="0" err="1">
                <a:latin typeface="微软雅黑" pitchFamily="34" charset="-122"/>
                <a:ea typeface="微软雅黑" pitchFamily="34" charset="-122"/>
              </a:rPr>
              <a:t>polyploidization</a:t>
            </a:r>
            <a:r>
              <a:rPr lang="en-US" altLang="zh-CN" sz="1400" dirty="0">
                <a:latin typeface="微软雅黑" pitchFamily="34" charset="-122"/>
                <a:ea typeface="微软雅黑" pitchFamily="34" charset="-122"/>
              </a:rPr>
              <a:t>, phenotypic traits of swine mussel accumulation, and environmental and ecological impacts of transgenic cotton. </a:t>
            </a:r>
            <a:endParaRPr lang="zh-CN" altLang="zh-CN" sz="1400" dirty="0">
              <a:latin typeface="微软雅黑" pitchFamily="34" charset="-122"/>
              <a:ea typeface="微软雅黑" pitchFamily="34" charset="-122"/>
            </a:endParaRPr>
          </a:p>
        </p:txBody>
      </p:sp>
    </p:spTree>
    <p:extLst>
      <p:ext uri="{BB962C8B-B14F-4D97-AF65-F5344CB8AC3E}">
        <p14:creationId xmlns:p14="http://schemas.microsoft.com/office/powerpoint/2010/main" val="312004907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000120140530A27PPBG">
  <a:themeElements>
    <a:clrScheme name="KSO_YELLOW3">
      <a:dk1>
        <a:srgbClr val="3D3F41"/>
      </a:dk1>
      <a:lt1>
        <a:srgbClr val="FFFFFF"/>
      </a:lt1>
      <a:dk2>
        <a:srgbClr val="3D3F41"/>
      </a:dk2>
      <a:lt2>
        <a:srgbClr val="FFFFFF"/>
      </a:lt2>
      <a:accent1>
        <a:srgbClr val="B35F03"/>
      </a:accent1>
      <a:accent2>
        <a:srgbClr val="B7AF0D"/>
      </a:accent2>
      <a:accent3>
        <a:srgbClr val="DCAB48"/>
      </a:accent3>
      <a:accent4>
        <a:srgbClr val="A15547"/>
      </a:accent4>
      <a:accent5>
        <a:srgbClr val="867878"/>
      </a:accent5>
      <a:accent6>
        <a:srgbClr val="368E8A"/>
      </a:accent6>
      <a:hlink>
        <a:srgbClr val="00B0F0"/>
      </a:hlink>
      <a:folHlink>
        <a:srgbClr val="AFB2B4"/>
      </a:folHlink>
    </a:clrScheme>
    <a:fontScheme name="自定义 14">
      <a:majorFont>
        <a:latin typeface="MS PMincho"/>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A87"/>
        </a:solidFill>
        <a:ln>
          <a:noFill/>
        </a:ln>
      </a:spPr>
      <a:bodyPr rtlCol="0" anchor="ctr"/>
      <a:lstStyle>
        <a:defPPr algn="ctr">
          <a:defRPr sz="2400" b="1" dirty="0" smtClean="0">
            <a:solidFill>
              <a:prstClr val="white"/>
            </a:solidFill>
            <a:latin typeface="Times New Roman" panose="02020603050405020304" pitchFamily="18" charset="0"/>
            <a:cs typeface="Times New Roman" panose="02020603050405020304"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A000120140530A27PPBG">
  <a:themeElements>
    <a:clrScheme name="KSO_YELLOW3">
      <a:dk1>
        <a:srgbClr val="3D3F41"/>
      </a:dk1>
      <a:lt1>
        <a:srgbClr val="FFFFFF"/>
      </a:lt1>
      <a:dk2>
        <a:srgbClr val="3D3F41"/>
      </a:dk2>
      <a:lt2>
        <a:srgbClr val="FFFFFF"/>
      </a:lt2>
      <a:accent1>
        <a:srgbClr val="B35F03"/>
      </a:accent1>
      <a:accent2>
        <a:srgbClr val="B7AF0D"/>
      </a:accent2>
      <a:accent3>
        <a:srgbClr val="DCAB48"/>
      </a:accent3>
      <a:accent4>
        <a:srgbClr val="A15547"/>
      </a:accent4>
      <a:accent5>
        <a:srgbClr val="867878"/>
      </a:accent5>
      <a:accent6>
        <a:srgbClr val="368E8A"/>
      </a:accent6>
      <a:hlink>
        <a:srgbClr val="00B0F0"/>
      </a:hlink>
      <a:folHlink>
        <a:srgbClr val="AFB2B4"/>
      </a:folHlink>
    </a:clrScheme>
    <a:fontScheme name="自定义 14">
      <a:majorFont>
        <a:latin typeface="MS PMincho"/>
        <a:ea typeface="华文新魏"/>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TotalTime>
  <Words>1130</Words>
  <Application>Microsoft Office PowerPoint</Application>
  <PresentationFormat>全屏显示(4:3)</PresentationFormat>
  <Paragraphs>137</Paragraphs>
  <Slides>16</Slides>
  <Notes>4</Notes>
  <HiddenSlides>0</HiddenSlides>
  <MMClips>0</MMClips>
  <ScaleCrop>false</ScaleCrop>
  <HeadingPairs>
    <vt:vector size="4" baseType="variant">
      <vt:variant>
        <vt:lpstr>主题</vt:lpstr>
      </vt:variant>
      <vt:variant>
        <vt:i4>3</vt:i4>
      </vt:variant>
      <vt:variant>
        <vt:lpstr>幻灯片标题</vt:lpstr>
      </vt:variant>
      <vt:variant>
        <vt:i4>16</vt:i4>
      </vt:variant>
    </vt:vector>
  </HeadingPairs>
  <TitlesOfParts>
    <vt:vector size="19" baseType="lpstr">
      <vt:lpstr>A000120140530A27PPBG</vt:lpstr>
      <vt:lpstr>1_Office 主题​​</vt:lpstr>
      <vt:lpstr>1_A000120140530A27PPBG</vt:lpstr>
      <vt:lpstr>Agricultural Development in China and  China-Belgium Collaboration </vt:lpstr>
      <vt:lpstr> Contents</vt:lpstr>
      <vt:lpstr>PowerPoint 演示文稿</vt:lpstr>
      <vt:lpstr> 1.1 Agricultural Development in China</vt:lpstr>
      <vt:lpstr>PowerPoint 演示文稿</vt:lpstr>
      <vt:lpstr> 1.3  New Requirements to S&amp;T Development</vt:lpstr>
      <vt:lpstr>PowerPoint 演示文稿</vt:lpstr>
      <vt:lpstr>Overview</vt:lpstr>
      <vt:lpstr>PowerPoint 演示文稿</vt:lpstr>
      <vt:lpstr>PowerPoint 演示文稿</vt:lpstr>
      <vt:lpstr>PowerPoint 演示文稿</vt:lpstr>
      <vt:lpstr>PowerPoint 演示文稿</vt:lpstr>
      <vt:lpstr>PowerPoint 演示文稿</vt:lpstr>
      <vt:lpstr>PowerPoint 演示文稿</vt:lpstr>
      <vt:lpstr>Proposals for Future Collaboration</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李军华</dc:creator>
  <cp:lastModifiedBy>陈天金</cp:lastModifiedBy>
  <cp:revision>183</cp:revision>
  <dcterms:created xsi:type="dcterms:W3CDTF">2017-03-16T07:17:39Z</dcterms:created>
  <dcterms:modified xsi:type="dcterms:W3CDTF">2017-03-24T11:29:33Z</dcterms:modified>
</cp:coreProperties>
</file>