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media/image22.jpg" ContentType="image/jpg"/>
  <Override PartName="/ppt/media/image23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63" r:id="rId5"/>
    <p:sldId id="264" r:id="rId6"/>
    <p:sldId id="258" r:id="rId7"/>
    <p:sldId id="259" r:id="rId8"/>
    <p:sldId id="268" r:id="rId9"/>
    <p:sldId id="265" r:id="rId10"/>
    <p:sldId id="266" r:id="rId11"/>
    <p:sldId id="267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8" autoAdjust="0"/>
    <p:restoredTop sz="91450" autoAdjust="0"/>
  </p:normalViewPr>
  <p:slideViewPr>
    <p:cSldViewPr snapToGrid="0">
      <p:cViewPr>
        <p:scale>
          <a:sx n="76" d="100"/>
          <a:sy n="76" d="100"/>
        </p:scale>
        <p:origin x="-84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13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089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964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481957" y="3086100"/>
            <a:ext cx="613063" cy="3678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kern="12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3703" y="1164082"/>
            <a:ext cx="10625660" cy="491490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1585913" indent="-21431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3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9E04-01DA-4D0D-8653-81C5DC73BF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8944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A1CB-9E4E-4BDA-BC44-7F8EB8C64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588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7497C-5715-47F5-933F-BC1CAC09CA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71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7C8FF-B24E-4F8F-8B3F-C3005E1E1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766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5067-493E-401C-BB0A-CE816EC3C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184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63E0-530A-4AF3-9503-F1C6795E0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935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7F63-9C49-4BD4-A9E5-73E3C27311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026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0405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FB6B-457B-43FC-9DB4-2B81B2CCCB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563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6548-0F67-4484-AA89-89FD357B14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2527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83E5-6B55-4B57-AB2B-2C7C9B248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2804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729C-110D-4858-A748-9265584FCB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44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03" y="142585"/>
            <a:ext cx="10626416" cy="700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83703" y="1162054"/>
            <a:ext cx="10626416" cy="4924425"/>
          </a:xfrm>
        </p:spPr>
        <p:txBody>
          <a:bodyPr/>
          <a:lstStyle>
            <a:lvl1pPr marL="228594" indent="-2285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685783" indent="-2285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142971" indent="-2285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600160" indent="-2285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2057349" indent="-2285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8060" y="6185214"/>
            <a:ext cx="535259" cy="527823"/>
          </a:xfrm>
        </p:spPr>
        <p:txBody>
          <a:bodyPr/>
          <a:lstStyle/>
          <a:p>
            <a:fld id="{D34453A2-D363-469D-8CBC-0B7B5338D60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5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340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700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538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71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67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364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78D5-071E-4C18-B913-F401EED43B47}" type="datetimeFigureOut">
              <a:rPr lang="fr-BE" smtClean="0"/>
              <a:t>29-03-17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FC0A-00CE-4D76-8CCA-B7D76FEBD8AC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3515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interne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>
              <a:defRPr/>
            </a:pPr>
            <a:fld id="{4AD9610A-EDF4-41E0-A488-B5C68A933E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7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 b="1">
          <a:solidFill>
            <a:schemeClr val="tx2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Factories</a:t>
            </a:r>
            <a:r>
              <a:rPr lang="fr-BE" dirty="0" smtClean="0"/>
              <a:t> of the Future</a:t>
            </a:r>
            <a:br>
              <a:rPr lang="fr-BE" dirty="0" smtClean="0"/>
            </a:br>
            <a:r>
              <a:rPr lang="fr-BE" dirty="0" smtClean="0"/>
              <a:t>in </a:t>
            </a:r>
            <a:r>
              <a:rPr lang="fr-BE" dirty="0" err="1" smtClean="0"/>
              <a:t>Wallonia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Benoit Macq</a:t>
            </a:r>
          </a:p>
          <a:p>
            <a:r>
              <a:rPr lang="fr-BE" dirty="0" smtClean="0"/>
              <a:t>DigitalWallonia.be</a:t>
            </a:r>
          </a:p>
          <a:p>
            <a:r>
              <a:rPr lang="fr-BE" dirty="0" smtClean="0"/>
              <a:t>UCL-Louvain-la-Neuve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7" y="125526"/>
            <a:ext cx="2161905" cy="904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26" y="125526"/>
            <a:ext cx="1152381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3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grace-fp7.eu/sites/default/files/imagecache/Article-popup/article-images/Database_iStock_000020783950XSmall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28" y="4049018"/>
            <a:ext cx="1343864" cy="13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urved Down Arrow 76"/>
          <p:cNvSpPr/>
          <p:nvPr/>
        </p:nvSpPr>
        <p:spPr>
          <a:xfrm flipV="1">
            <a:off x="3465661" y="5090586"/>
            <a:ext cx="2323729" cy="752906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srgbClr val="4D525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294437"/>
            <a:ext cx="9701784" cy="525048"/>
          </a:xfrm>
        </p:spPr>
        <p:txBody>
          <a:bodyPr>
            <a:normAutofit fontScale="90000"/>
          </a:bodyPr>
          <a:lstStyle/>
          <a:p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IBA 4.0 (4):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learning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personalized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treatment</a:t>
            </a:r>
            <a:endParaRPr lang="fr-BE" sz="3500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4762" y="3332625"/>
            <a:ext cx="132153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>
                <a:solidFill>
                  <a:srgbClr val="4D5255"/>
                </a:solidFill>
              </a:rPr>
              <a:t>System </a:t>
            </a:r>
          </a:p>
          <a:p>
            <a:pPr algn="ctr"/>
            <a:r>
              <a:rPr lang="fr-BE" sz="1350" dirty="0">
                <a:solidFill>
                  <a:srgbClr val="4D5255"/>
                </a:solidFill>
              </a:rPr>
              <a:t>Logs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91661" y="1457323"/>
            <a:ext cx="2219027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050" dirty="0" err="1">
                <a:solidFill>
                  <a:srgbClr val="4D5255"/>
                </a:solidFill>
              </a:rPr>
              <a:t>Oncology</a:t>
            </a:r>
            <a:r>
              <a:rPr lang="fr-BE" sz="1050" dirty="0">
                <a:solidFill>
                  <a:srgbClr val="4D5255"/>
                </a:solidFill>
              </a:rPr>
              <a:t> Information </a:t>
            </a:r>
          </a:p>
          <a:p>
            <a:pPr algn="ctr"/>
            <a:r>
              <a:rPr lang="fr-BE" sz="1050" dirty="0">
                <a:solidFill>
                  <a:srgbClr val="4D5255"/>
                </a:solidFill>
              </a:rPr>
              <a:t>System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03035" y="3308132"/>
            <a:ext cx="132153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 err="1">
                <a:solidFill>
                  <a:srgbClr val="4D5255"/>
                </a:solidFill>
              </a:rPr>
              <a:t>Treatment</a:t>
            </a:r>
            <a:r>
              <a:rPr lang="fr-BE" sz="1350" dirty="0">
                <a:solidFill>
                  <a:srgbClr val="4D5255"/>
                </a:solidFill>
              </a:rPr>
              <a:t> plans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50082" y="3332625"/>
            <a:ext cx="132153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>
                <a:solidFill>
                  <a:srgbClr val="4D5255"/>
                </a:solidFill>
              </a:rPr>
              <a:t>Patient data</a:t>
            </a:r>
          </a:p>
          <a:p>
            <a:pPr algn="ctr"/>
            <a:r>
              <a:rPr lang="fr-BE" sz="1350" dirty="0" err="1">
                <a:solidFill>
                  <a:srgbClr val="4D5255"/>
                </a:solidFill>
              </a:rPr>
              <a:t>Ops</a:t>
            </a:r>
            <a:r>
              <a:rPr lang="fr-BE" sz="1350" dirty="0">
                <a:solidFill>
                  <a:srgbClr val="4D5255"/>
                </a:solidFill>
              </a:rPr>
              <a:t> Schedule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21785" y="3332625"/>
            <a:ext cx="132153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>
                <a:solidFill>
                  <a:srgbClr val="4D5255"/>
                </a:solidFill>
              </a:rPr>
              <a:t>QA reports and trends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802061" y="1440851"/>
            <a:ext cx="2219027" cy="1743215"/>
            <a:chOff x="370746" y="778134"/>
            <a:chExt cx="2958703" cy="2324286"/>
          </a:xfrm>
        </p:grpSpPr>
        <p:pic>
          <p:nvPicPr>
            <p:cNvPr id="46" name="Picture 1" descr="image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452" y="1548396"/>
              <a:ext cx="2313212" cy="1527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370746" y="778134"/>
              <a:ext cx="2958703" cy="914400"/>
            </a:xfrm>
            <a:prstGeom prst="rect">
              <a:avLst/>
            </a:prstGeom>
            <a:noFill/>
          </p:spPr>
          <p:txBody>
            <a:bodyPr vert="horz" wrap="none" lIns="68580" tIns="34290" rIns="68580" bIns="34290" rtlCol="0" anchor="ctr">
              <a:normAutofit/>
            </a:bodyPr>
            <a:lstStyle/>
            <a:p>
              <a:pPr algn="ctr"/>
              <a:r>
                <a:rPr lang="fr-BE" sz="1050" dirty="0">
                  <a:solidFill>
                    <a:srgbClr val="4D5255"/>
                  </a:solidFill>
                </a:rPr>
                <a:t>Proton </a:t>
              </a:r>
              <a:r>
                <a:rPr lang="fr-BE" sz="1050" dirty="0" err="1">
                  <a:solidFill>
                    <a:srgbClr val="4D5255"/>
                  </a:solidFill>
                </a:rPr>
                <a:t>Therapy</a:t>
              </a:r>
              <a:endParaRPr lang="fr-BE" sz="1050" dirty="0">
                <a:solidFill>
                  <a:srgbClr val="4D5255"/>
                </a:solidFill>
              </a:endParaRPr>
            </a:p>
            <a:p>
              <a:pPr algn="ctr"/>
              <a:r>
                <a:rPr lang="fr-BE" sz="1050" dirty="0">
                  <a:solidFill>
                    <a:srgbClr val="4D5255"/>
                  </a:solidFill>
                </a:rPr>
                <a:t>System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654439" y="990412"/>
              <a:ext cx="2409883" cy="2112008"/>
            </a:xfrm>
            <a:prstGeom prst="roundRect">
              <a:avLst>
                <a:gd name="adj" fmla="val 651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16228" y="1428595"/>
            <a:ext cx="2219027" cy="1755470"/>
            <a:chOff x="3502587" y="794451"/>
            <a:chExt cx="2958703" cy="2340626"/>
          </a:xfrm>
        </p:grpSpPr>
        <p:pic>
          <p:nvPicPr>
            <p:cNvPr id="7170" name="Picture 2" descr="http://www.hospitals-management.com/hospitaladmin/upload/productgallery/1382697817-img-elekta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691" y="1273626"/>
              <a:ext cx="1698014" cy="1834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02587" y="794451"/>
              <a:ext cx="2958703" cy="914400"/>
            </a:xfrm>
            <a:prstGeom prst="rect">
              <a:avLst/>
            </a:prstGeom>
            <a:noFill/>
          </p:spPr>
          <p:txBody>
            <a:bodyPr vert="horz" wrap="none" lIns="68580" tIns="34290" rIns="68580" bIns="34290" rtlCol="0" anchor="ctr">
              <a:normAutofit/>
            </a:bodyPr>
            <a:lstStyle/>
            <a:p>
              <a:pPr algn="ctr"/>
              <a:r>
                <a:rPr lang="fr-BE" sz="1050" dirty="0" err="1">
                  <a:solidFill>
                    <a:srgbClr val="4D5255"/>
                  </a:solidFill>
                </a:rPr>
                <a:t>Treatment</a:t>
              </a:r>
              <a:r>
                <a:rPr lang="fr-BE" sz="1050" dirty="0">
                  <a:solidFill>
                    <a:srgbClr val="4D5255"/>
                  </a:solidFill>
                </a:rPr>
                <a:t> Planning </a:t>
              </a:r>
            </a:p>
            <a:p>
              <a:pPr algn="ctr"/>
              <a:r>
                <a:rPr lang="fr-BE" sz="1050" dirty="0">
                  <a:solidFill>
                    <a:srgbClr val="4D5255"/>
                  </a:solidFill>
                </a:rPr>
                <a:t>System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658314" y="995850"/>
              <a:ext cx="2450929" cy="2139227"/>
            </a:xfrm>
            <a:prstGeom prst="roundRect">
              <a:avLst>
                <a:gd name="adj" fmla="val 651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05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78257" y="1595971"/>
            <a:ext cx="1838197" cy="1588094"/>
            <a:chOff x="6374367" y="984961"/>
            <a:chExt cx="2450929" cy="2117458"/>
          </a:xfrm>
        </p:grpSpPr>
        <p:pic>
          <p:nvPicPr>
            <p:cNvPr id="7172" name="Picture 4" descr="http://blog.elekta.com/wp-content/uploads/2011/03/Picture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119" b="13586"/>
            <a:stretch/>
          </p:blipFill>
          <p:spPr bwMode="auto">
            <a:xfrm>
              <a:off x="6531372" y="1532067"/>
              <a:ext cx="2081789" cy="1543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ounded Rectangle 52"/>
            <p:cNvSpPr/>
            <p:nvPr/>
          </p:nvSpPr>
          <p:spPr>
            <a:xfrm>
              <a:off x="6374367" y="984961"/>
              <a:ext cx="2450929" cy="2117458"/>
            </a:xfrm>
            <a:prstGeom prst="roundRect">
              <a:avLst>
                <a:gd name="adj" fmla="val 651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449249" y="1465340"/>
            <a:ext cx="2219027" cy="1718725"/>
            <a:chOff x="9233663" y="810785"/>
            <a:chExt cx="2958703" cy="2291633"/>
          </a:xfrm>
        </p:grpSpPr>
        <p:pic>
          <p:nvPicPr>
            <p:cNvPr id="7174" name="Picture 6" descr="http://www.meditron.ch/radiation-therapy/images/compass/myqa_patients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1" t="20064" r="9205"/>
            <a:stretch/>
          </p:blipFill>
          <p:spPr bwMode="auto">
            <a:xfrm>
              <a:off x="9528053" y="1553039"/>
              <a:ext cx="2359145" cy="154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9233663" y="810785"/>
              <a:ext cx="2958703" cy="914400"/>
            </a:xfrm>
            <a:prstGeom prst="rect">
              <a:avLst/>
            </a:prstGeom>
            <a:noFill/>
          </p:spPr>
          <p:txBody>
            <a:bodyPr vert="horz" wrap="none" lIns="68580" tIns="34290" rIns="68580" bIns="34290" rtlCol="0" anchor="ctr">
              <a:normAutofit/>
            </a:bodyPr>
            <a:lstStyle/>
            <a:p>
              <a:pPr algn="ctr"/>
              <a:r>
                <a:rPr lang="fr-BE" sz="1050" dirty="0" err="1">
                  <a:solidFill>
                    <a:srgbClr val="4D5255"/>
                  </a:solidFill>
                </a:rPr>
                <a:t>Dosi</a:t>
              </a:r>
              <a:r>
                <a:rPr lang="fr-BE" sz="1050" dirty="0">
                  <a:solidFill>
                    <a:srgbClr val="4D5255"/>
                  </a:solidFill>
                </a:rPr>
                <a:t> / QA </a:t>
              </a:r>
            </a:p>
            <a:p>
              <a:pPr algn="ctr"/>
              <a:r>
                <a:rPr lang="fr-BE" sz="1050" dirty="0">
                  <a:solidFill>
                    <a:srgbClr val="4D5255"/>
                  </a:solidFill>
                </a:rPr>
                <a:t>System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465987" y="990399"/>
              <a:ext cx="2450929" cy="2112019"/>
            </a:xfrm>
            <a:prstGeom prst="roundRect">
              <a:avLst>
                <a:gd name="adj" fmla="val 651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050">
                <a:solidFill>
                  <a:prstClr val="white"/>
                </a:solidFill>
              </a:endParaRPr>
            </a:p>
          </p:txBody>
        </p:sp>
      </p:grpSp>
      <p:sp>
        <p:nvSpPr>
          <p:cNvPr id="26" name="Down Arrow 25"/>
          <p:cNvSpPr/>
          <p:nvPr/>
        </p:nvSpPr>
        <p:spPr>
          <a:xfrm>
            <a:off x="2813599" y="3200626"/>
            <a:ext cx="241204" cy="26510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5003271" y="3192458"/>
            <a:ext cx="241204" cy="26510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7215446" y="3200863"/>
            <a:ext cx="241204" cy="26510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9482550" y="3207104"/>
            <a:ext cx="241204" cy="265103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99733" y="3675526"/>
            <a:ext cx="2410082" cy="720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Arrow Connector 7168"/>
          <p:cNvCxnSpPr/>
          <p:nvPr/>
        </p:nvCxnSpPr>
        <p:spPr>
          <a:xfrm>
            <a:off x="5123873" y="3784134"/>
            <a:ext cx="600695" cy="466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3" name="Straight Arrow Connector 7172"/>
          <p:cNvCxnSpPr/>
          <p:nvPr/>
        </p:nvCxnSpPr>
        <p:spPr>
          <a:xfrm flipH="1">
            <a:off x="6753226" y="3944945"/>
            <a:ext cx="462221" cy="305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7" name="Straight Arrow Connector 7176"/>
          <p:cNvCxnSpPr/>
          <p:nvPr/>
        </p:nvCxnSpPr>
        <p:spPr>
          <a:xfrm flipH="1">
            <a:off x="6753226" y="3784134"/>
            <a:ext cx="2849927" cy="612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752109" y="4079089"/>
            <a:ext cx="1959548" cy="1801112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pic>
        <p:nvPicPr>
          <p:cNvPr id="7181" name="Picture 10" descr="http://2.bp.blogspot.com/-7da5IGi9JIE/VHOprfSLVkI/AAAAAAAALOA/604kJM2SiMk/s1600/plot_mean_shift_1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9330" r="9757" b="9429"/>
          <a:stretch/>
        </p:blipFill>
        <p:spPr bwMode="auto">
          <a:xfrm>
            <a:off x="1922117" y="4183109"/>
            <a:ext cx="820121" cy="6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2" descr="http://www.financial-spread-betting.com/wp-content/uploads/2010/12/trending-u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99" y="4719014"/>
            <a:ext cx="1476812" cy="6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173168" y="5175593"/>
            <a:ext cx="132153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 err="1">
                <a:solidFill>
                  <a:srgbClr val="4D5255"/>
                </a:solidFill>
              </a:rPr>
              <a:t>Clustering</a:t>
            </a:r>
            <a:endParaRPr lang="fr-BE" sz="1350" dirty="0">
              <a:solidFill>
                <a:srgbClr val="4D5255"/>
              </a:solidFill>
            </a:endParaRPr>
          </a:p>
          <a:p>
            <a:pPr algn="ctr"/>
            <a:r>
              <a:rPr lang="fr-BE" sz="1350" dirty="0" err="1">
                <a:solidFill>
                  <a:srgbClr val="4D5255"/>
                </a:solidFill>
              </a:rPr>
              <a:t>Patterning</a:t>
            </a:r>
            <a:endParaRPr lang="fr-BE" sz="1350" dirty="0">
              <a:solidFill>
                <a:srgbClr val="4D5255"/>
              </a:solidFill>
            </a:endParaRPr>
          </a:p>
          <a:p>
            <a:pPr algn="ctr"/>
            <a:r>
              <a:rPr lang="fr-BE" sz="1350" dirty="0" err="1">
                <a:solidFill>
                  <a:srgbClr val="4D5255"/>
                </a:solidFill>
              </a:rPr>
              <a:t>Trending</a:t>
            </a:r>
            <a:endParaRPr lang="fr-BE" sz="1350" dirty="0">
              <a:solidFill>
                <a:srgbClr val="4D5255"/>
              </a:solidFill>
            </a:endParaRPr>
          </a:p>
        </p:txBody>
      </p:sp>
      <p:grpSp>
        <p:nvGrpSpPr>
          <p:cNvPr id="7186" name="Group 7185"/>
          <p:cNvGrpSpPr/>
          <p:nvPr/>
        </p:nvGrpSpPr>
        <p:grpSpPr>
          <a:xfrm>
            <a:off x="7505637" y="4283659"/>
            <a:ext cx="2933762" cy="1334878"/>
            <a:chOff x="7599948" y="4911454"/>
            <a:chExt cx="3911683" cy="1779837"/>
          </a:xfrm>
        </p:grpSpPr>
        <p:sp>
          <p:nvSpPr>
            <p:cNvPr id="7183" name="TextBox 7182"/>
            <p:cNvSpPr txBox="1"/>
            <p:nvPr/>
          </p:nvSpPr>
          <p:spPr>
            <a:xfrm>
              <a:off x="7756061" y="5210209"/>
              <a:ext cx="3641271" cy="1481082"/>
            </a:xfrm>
            <a:prstGeom prst="rect">
              <a:avLst/>
            </a:prstGeom>
            <a:noFill/>
          </p:spPr>
          <p:txBody>
            <a:bodyPr vert="horz" wrap="none" lIns="68580" tIns="34290" rIns="68580" bIns="3429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fr-BE" sz="1350" b="1" dirty="0" err="1">
                  <a:solidFill>
                    <a:srgbClr val="4D5255"/>
                  </a:solidFill>
                </a:rPr>
                <a:t>Personalized</a:t>
              </a:r>
              <a:r>
                <a:rPr lang="fr-BE" sz="1350" b="1" dirty="0">
                  <a:solidFill>
                    <a:srgbClr val="4D5255"/>
                  </a:solidFill>
                </a:rPr>
                <a:t> </a:t>
              </a:r>
              <a:r>
                <a:rPr lang="fr-BE" sz="1350" b="1" dirty="0" err="1">
                  <a:solidFill>
                    <a:srgbClr val="4D5255"/>
                  </a:solidFill>
                </a:rPr>
                <a:t>clinical</a:t>
              </a:r>
              <a:r>
                <a:rPr lang="fr-BE" sz="1350" b="1" dirty="0">
                  <a:solidFill>
                    <a:srgbClr val="4D5255"/>
                  </a:solidFill>
                </a:rPr>
                <a:t> workflows</a:t>
              </a:r>
            </a:p>
            <a:p>
              <a:pPr>
                <a:lnSpc>
                  <a:spcPct val="150000"/>
                </a:lnSpc>
              </a:pPr>
              <a:r>
                <a:rPr lang="fr-BE" sz="1350" b="1" dirty="0" err="1">
                  <a:solidFill>
                    <a:srgbClr val="4D5255"/>
                  </a:solidFill>
                </a:rPr>
                <a:t>Improved</a:t>
              </a:r>
              <a:r>
                <a:rPr lang="fr-BE" sz="1350" b="1" dirty="0">
                  <a:solidFill>
                    <a:srgbClr val="4D5255"/>
                  </a:solidFill>
                </a:rPr>
                <a:t> </a:t>
              </a:r>
              <a:r>
                <a:rPr lang="fr-BE" sz="1350" b="1" dirty="0" err="1">
                  <a:solidFill>
                    <a:srgbClr val="4D5255"/>
                  </a:solidFill>
                </a:rPr>
                <a:t>schedules</a:t>
              </a:r>
              <a:endParaRPr lang="fr-BE" sz="1350" b="1" dirty="0">
                <a:solidFill>
                  <a:srgbClr val="4D5255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fr-BE" sz="1350" b="1" dirty="0" err="1">
                  <a:solidFill>
                    <a:srgbClr val="4D5255"/>
                  </a:solidFill>
                </a:rPr>
                <a:t>Timely</a:t>
              </a:r>
              <a:r>
                <a:rPr lang="fr-BE" sz="1350" b="1" dirty="0">
                  <a:solidFill>
                    <a:srgbClr val="4D5255"/>
                  </a:solidFill>
                </a:rPr>
                <a:t> QA </a:t>
              </a:r>
              <a:r>
                <a:rPr lang="fr-BE" sz="1350" b="1" dirty="0" err="1">
                  <a:solidFill>
                    <a:srgbClr val="4D5255"/>
                  </a:solidFill>
                </a:rPr>
                <a:t>procedures</a:t>
              </a:r>
              <a:endParaRPr lang="fr-BE" sz="1350" b="1" dirty="0">
                <a:solidFill>
                  <a:srgbClr val="4D5255"/>
                </a:solidFill>
              </a:endParaRPr>
            </a:p>
            <a:p>
              <a:pPr>
                <a:lnSpc>
                  <a:spcPct val="150000"/>
                </a:lnSpc>
              </a:pPr>
              <a:endParaRPr lang="fr-BE" sz="1350" b="1" dirty="0">
                <a:solidFill>
                  <a:srgbClr val="4D5255"/>
                </a:solidFill>
              </a:endParaRPr>
            </a:p>
          </p:txBody>
        </p:sp>
        <p:sp>
          <p:nvSpPr>
            <p:cNvPr id="7184" name="Rounded Rectangle 7183"/>
            <p:cNvSpPr/>
            <p:nvPr/>
          </p:nvSpPr>
          <p:spPr>
            <a:xfrm>
              <a:off x="7599948" y="4911454"/>
              <a:ext cx="3911683" cy="1649205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 b="1">
                <a:solidFill>
                  <a:prstClr val="white"/>
                </a:solidFill>
              </a:endParaRPr>
            </a:p>
          </p:txBody>
        </p:sp>
      </p:grpSp>
      <p:sp>
        <p:nvSpPr>
          <p:cNvPr id="7185" name="Right Arrow 7184"/>
          <p:cNvSpPr/>
          <p:nvPr/>
        </p:nvSpPr>
        <p:spPr>
          <a:xfrm>
            <a:off x="6753226" y="4703742"/>
            <a:ext cx="752411" cy="33988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5790" y="3710810"/>
            <a:ext cx="685800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r>
              <a:rPr lang="fr-BE" sz="1350" dirty="0">
                <a:solidFill>
                  <a:srgbClr val="C00000"/>
                </a:solidFill>
              </a:rPr>
              <a:t>Digital</a:t>
            </a:r>
            <a:r>
              <a:rPr lang="fr-BE" sz="1350" dirty="0">
                <a:solidFill>
                  <a:srgbClr val="ED1C24"/>
                </a:solidFill>
              </a:rPr>
              <a:t> </a:t>
            </a:r>
            <a:r>
              <a:rPr lang="fr-BE" sz="1350" dirty="0" err="1">
                <a:solidFill>
                  <a:srgbClr val="C00000"/>
                </a:solidFill>
              </a:rPr>
              <a:t>Phantoms</a:t>
            </a:r>
            <a:endParaRPr lang="fr-BE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707958" y="1308516"/>
            <a:ext cx="1470842" cy="832722"/>
          </a:xfrm>
          <a:prstGeom prst="rect">
            <a:avLst/>
          </a:prstGeom>
          <a:blipFill>
            <a:blip r:embed="rId2" cstate="print"/>
            <a:srcRect/>
            <a:stretch>
              <a:fillRect t="-23994" b="-17284"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object 2"/>
          <p:cNvSpPr/>
          <p:nvPr/>
        </p:nvSpPr>
        <p:spPr>
          <a:xfrm>
            <a:off x="9101905" y="5646800"/>
            <a:ext cx="254121" cy="284528"/>
          </a:xfrm>
          <a:custGeom>
            <a:avLst/>
            <a:gdLst/>
            <a:ahLst/>
            <a:cxnLst/>
            <a:rect l="l" t="t" r="r" b="b"/>
            <a:pathLst>
              <a:path w="297179" h="332740">
                <a:moveTo>
                  <a:pt x="292607" y="60959"/>
                </a:moveTo>
                <a:lnTo>
                  <a:pt x="288035" y="53339"/>
                </a:lnTo>
                <a:lnTo>
                  <a:pt x="278891" y="41147"/>
                </a:lnTo>
                <a:lnTo>
                  <a:pt x="271271" y="35051"/>
                </a:lnTo>
                <a:lnTo>
                  <a:pt x="265175" y="28955"/>
                </a:lnTo>
                <a:lnTo>
                  <a:pt x="214883" y="6095"/>
                </a:lnTo>
                <a:lnTo>
                  <a:pt x="182879" y="0"/>
                </a:lnTo>
                <a:lnTo>
                  <a:pt x="141731" y="0"/>
                </a:lnTo>
                <a:lnTo>
                  <a:pt x="134111" y="1523"/>
                </a:lnTo>
                <a:lnTo>
                  <a:pt x="124967" y="3047"/>
                </a:lnTo>
                <a:lnTo>
                  <a:pt x="109727" y="6095"/>
                </a:lnTo>
                <a:lnTo>
                  <a:pt x="102107" y="9143"/>
                </a:lnTo>
                <a:lnTo>
                  <a:pt x="94487" y="10667"/>
                </a:lnTo>
                <a:lnTo>
                  <a:pt x="86867" y="15239"/>
                </a:lnTo>
                <a:lnTo>
                  <a:pt x="80771" y="18287"/>
                </a:lnTo>
                <a:lnTo>
                  <a:pt x="73151" y="21335"/>
                </a:lnTo>
                <a:lnTo>
                  <a:pt x="54863" y="35051"/>
                </a:lnTo>
                <a:lnTo>
                  <a:pt x="33527" y="56387"/>
                </a:lnTo>
                <a:lnTo>
                  <a:pt x="28955" y="64007"/>
                </a:lnTo>
                <a:lnTo>
                  <a:pt x="25907" y="70103"/>
                </a:lnTo>
                <a:lnTo>
                  <a:pt x="21335" y="76199"/>
                </a:lnTo>
                <a:lnTo>
                  <a:pt x="16763" y="83819"/>
                </a:lnTo>
                <a:lnTo>
                  <a:pt x="10667" y="99059"/>
                </a:lnTo>
                <a:lnTo>
                  <a:pt x="9143" y="105155"/>
                </a:lnTo>
                <a:lnTo>
                  <a:pt x="6095" y="112775"/>
                </a:lnTo>
                <a:lnTo>
                  <a:pt x="4571" y="121919"/>
                </a:lnTo>
                <a:lnTo>
                  <a:pt x="3047" y="129539"/>
                </a:lnTo>
                <a:lnTo>
                  <a:pt x="0" y="147827"/>
                </a:lnTo>
                <a:lnTo>
                  <a:pt x="0" y="184403"/>
                </a:lnTo>
                <a:lnTo>
                  <a:pt x="1523" y="192023"/>
                </a:lnTo>
                <a:lnTo>
                  <a:pt x="4571" y="210311"/>
                </a:lnTo>
                <a:lnTo>
                  <a:pt x="6095" y="217931"/>
                </a:lnTo>
                <a:lnTo>
                  <a:pt x="9143" y="227075"/>
                </a:lnTo>
                <a:lnTo>
                  <a:pt x="10667" y="234695"/>
                </a:lnTo>
                <a:lnTo>
                  <a:pt x="13715" y="240791"/>
                </a:lnTo>
                <a:lnTo>
                  <a:pt x="16763" y="248411"/>
                </a:lnTo>
                <a:lnTo>
                  <a:pt x="25907" y="263651"/>
                </a:lnTo>
                <a:lnTo>
                  <a:pt x="30479" y="268223"/>
                </a:lnTo>
                <a:lnTo>
                  <a:pt x="35051" y="275843"/>
                </a:lnTo>
                <a:lnTo>
                  <a:pt x="39623" y="281939"/>
                </a:lnTo>
                <a:lnTo>
                  <a:pt x="50291" y="292607"/>
                </a:lnTo>
                <a:lnTo>
                  <a:pt x="62483" y="301751"/>
                </a:lnTo>
                <a:lnTo>
                  <a:pt x="70103" y="306323"/>
                </a:lnTo>
                <a:lnTo>
                  <a:pt x="76199" y="310895"/>
                </a:lnTo>
                <a:lnTo>
                  <a:pt x="82295" y="313943"/>
                </a:lnTo>
                <a:lnTo>
                  <a:pt x="89915" y="316991"/>
                </a:lnTo>
                <a:lnTo>
                  <a:pt x="94487" y="318515"/>
                </a:lnTo>
                <a:lnTo>
                  <a:pt x="94487" y="164591"/>
                </a:lnTo>
                <a:lnTo>
                  <a:pt x="96011" y="153923"/>
                </a:lnTo>
                <a:lnTo>
                  <a:pt x="100583" y="126491"/>
                </a:lnTo>
                <a:lnTo>
                  <a:pt x="103631" y="117347"/>
                </a:lnTo>
                <a:lnTo>
                  <a:pt x="108203" y="109727"/>
                </a:lnTo>
                <a:lnTo>
                  <a:pt x="111251" y="103631"/>
                </a:lnTo>
                <a:lnTo>
                  <a:pt x="115823" y="97535"/>
                </a:lnTo>
                <a:lnTo>
                  <a:pt x="118871" y="94487"/>
                </a:lnTo>
                <a:lnTo>
                  <a:pt x="120395" y="91439"/>
                </a:lnTo>
                <a:lnTo>
                  <a:pt x="123443" y="88391"/>
                </a:lnTo>
                <a:lnTo>
                  <a:pt x="126491" y="86867"/>
                </a:lnTo>
                <a:lnTo>
                  <a:pt x="129539" y="83819"/>
                </a:lnTo>
                <a:lnTo>
                  <a:pt x="138683" y="79247"/>
                </a:lnTo>
                <a:lnTo>
                  <a:pt x="143255" y="77723"/>
                </a:lnTo>
                <a:lnTo>
                  <a:pt x="149351" y="74675"/>
                </a:lnTo>
                <a:lnTo>
                  <a:pt x="153923" y="74675"/>
                </a:lnTo>
                <a:lnTo>
                  <a:pt x="161543" y="73151"/>
                </a:lnTo>
                <a:lnTo>
                  <a:pt x="179831" y="73151"/>
                </a:lnTo>
                <a:lnTo>
                  <a:pt x="185927" y="74675"/>
                </a:lnTo>
                <a:lnTo>
                  <a:pt x="190499" y="74675"/>
                </a:lnTo>
                <a:lnTo>
                  <a:pt x="199643" y="77723"/>
                </a:lnTo>
                <a:lnTo>
                  <a:pt x="204215" y="80771"/>
                </a:lnTo>
                <a:lnTo>
                  <a:pt x="208787" y="82295"/>
                </a:lnTo>
                <a:lnTo>
                  <a:pt x="213359" y="85343"/>
                </a:lnTo>
                <a:lnTo>
                  <a:pt x="216407" y="88391"/>
                </a:lnTo>
                <a:lnTo>
                  <a:pt x="220979" y="91439"/>
                </a:lnTo>
                <a:lnTo>
                  <a:pt x="224027" y="94487"/>
                </a:lnTo>
                <a:lnTo>
                  <a:pt x="227075" y="99059"/>
                </a:lnTo>
                <a:lnTo>
                  <a:pt x="230123" y="102107"/>
                </a:lnTo>
                <a:lnTo>
                  <a:pt x="236219" y="111251"/>
                </a:lnTo>
                <a:lnTo>
                  <a:pt x="292607" y="60959"/>
                </a:lnTo>
                <a:close/>
              </a:path>
              <a:path w="297179" h="332740">
                <a:moveTo>
                  <a:pt x="217931" y="327659"/>
                </a:moveTo>
                <a:lnTo>
                  <a:pt x="217931" y="245363"/>
                </a:lnTo>
                <a:lnTo>
                  <a:pt x="214883" y="248411"/>
                </a:lnTo>
                <a:lnTo>
                  <a:pt x="205739" y="254507"/>
                </a:lnTo>
                <a:lnTo>
                  <a:pt x="201167" y="256031"/>
                </a:lnTo>
                <a:lnTo>
                  <a:pt x="195071" y="257555"/>
                </a:lnTo>
                <a:lnTo>
                  <a:pt x="187451" y="259079"/>
                </a:lnTo>
                <a:lnTo>
                  <a:pt x="178307" y="260603"/>
                </a:lnTo>
                <a:lnTo>
                  <a:pt x="158495" y="260603"/>
                </a:lnTo>
                <a:lnTo>
                  <a:pt x="155447" y="259079"/>
                </a:lnTo>
                <a:lnTo>
                  <a:pt x="150875" y="259079"/>
                </a:lnTo>
                <a:lnTo>
                  <a:pt x="144779" y="256031"/>
                </a:lnTo>
                <a:lnTo>
                  <a:pt x="140207" y="254507"/>
                </a:lnTo>
                <a:lnTo>
                  <a:pt x="137159" y="252983"/>
                </a:lnTo>
                <a:lnTo>
                  <a:pt x="134111" y="249935"/>
                </a:lnTo>
                <a:lnTo>
                  <a:pt x="128015" y="246887"/>
                </a:lnTo>
                <a:lnTo>
                  <a:pt x="117347" y="236219"/>
                </a:lnTo>
                <a:lnTo>
                  <a:pt x="111251" y="228599"/>
                </a:lnTo>
                <a:lnTo>
                  <a:pt x="108203" y="220979"/>
                </a:lnTo>
                <a:lnTo>
                  <a:pt x="103631" y="213359"/>
                </a:lnTo>
                <a:lnTo>
                  <a:pt x="100583" y="204215"/>
                </a:lnTo>
                <a:lnTo>
                  <a:pt x="97535" y="185927"/>
                </a:lnTo>
                <a:lnTo>
                  <a:pt x="94487" y="164591"/>
                </a:lnTo>
                <a:lnTo>
                  <a:pt x="94487" y="318515"/>
                </a:lnTo>
                <a:lnTo>
                  <a:pt x="99059" y="320039"/>
                </a:lnTo>
                <a:lnTo>
                  <a:pt x="114299" y="326135"/>
                </a:lnTo>
                <a:lnTo>
                  <a:pt x="150875" y="332231"/>
                </a:lnTo>
                <a:lnTo>
                  <a:pt x="192023" y="332231"/>
                </a:lnTo>
                <a:lnTo>
                  <a:pt x="213359" y="329183"/>
                </a:lnTo>
                <a:lnTo>
                  <a:pt x="217931" y="327659"/>
                </a:lnTo>
                <a:close/>
              </a:path>
              <a:path w="297179" h="332740">
                <a:moveTo>
                  <a:pt x="297179" y="281939"/>
                </a:moveTo>
                <a:lnTo>
                  <a:pt x="297179" y="138683"/>
                </a:lnTo>
                <a:lnTo>
                  <a:pt x="152399" y="211835"/>
                </a:lnTo>
                <a:lnTo>
                  <a:pt x="217931" y="211835"/>
                </a:lnTo>
                <a:lnTo>
                  <a:pt x="217931" y="327659"/>
                </a:lnTo>
                <a:lnTo>
                  <a:pt x="222503" y="326135"/>
                </a:lnTo>
                <a:lnTo>
                  <a:pt x="231647" y="324611"/>
                </a:lnTo>
                <a:lnTo>
                  <a:pt x="239267" y="321563"/>
                </a:lnTo>
                <a:lnTo>
                  <a:pt x="248411" y="318515"/>
                </a:lnTo>
                <a:lnTo>
                  <a:pt x="256031" y="315467"/>
                </a:lnTo>
                <a:lnTo>
                  <a:pt x="262127" y="310895"/>
                </a:lnTo>
                <a:lnTo>
                  <a:pt x="269747" y="306323"/>
                </a:lnTo>
                <a:lnTo>
                  <a:pt x="288035" y="292607"/>
                </a:lnTo>
                <a:lnTo>
                  <a:pt x="292607" y="286511"/>
                </a:lnTo>
                <a:lnTo>
                  <a:pt x="297179" y="281939"/>
                </a:lnTo>
                <a:close/>
              </a:path>
            </a:pathLst>
          </a:custGeom>
          <a:solidFill>
            <a:srgbClr val="16169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" name="object 3"/>
          <p:cNvSpPr/>
          <p:nvPr/>
        </p:nvSpPr>
        <p:spPr>
          <a:xfrm>
            <a:off x="9392513" y="5646800"/>
            <a:ext cx="249234" cy="284528"/>
          </a:xfrm>
          <a:custGeom>
            <a:avLst/>
            <a:gdLst/>
            <a:ahLst/>
            <a:cxnLst/>
            <a:rect l="l" t="t" r="r" b="b"/>
            <a:pathLst>
              <a:path w="291465" h="332740">
                <a:moveTo>
                  <a:pt x="291083" y="62483"/>
                </a:moveTo>
                <a:lnTo>
                  <a:pt x="286511" y="56387"/>
                </a:lnTo>
                <a:lnTo>
                  <a:pt x="283463" y="48767"/>
                </a:lnTo>
                <a:lnTo>
                  <a:pt x="266699" y="32003"/>
                </a:lnTo>
                <a:lnTo>
                  <a:pt x="259079" y="27431"/>
                </a:lnTo>
                <a:lnTo>
                  <a:pt x="251459" y="21335"/>
                </a:lnTo>
                <a:lnTo>
                  <a:pt x="243839" y="18287"/>
                </a:lnTo>
                <a:lnTo>
                  <a:pt x="236219" y="13715"/>
                </a:lnTo>
                <a:lnTo>
                  <a:pt x="227075" y="9143"/>
                </a:lnTo>
                <a:lnTo>
                  <a:pt x="217931" y="6095"/>
                </a:lnTo>
                <a:lnTo>
                  <a:pt x="207263" y="4571"/>
                </a:lnTo>
                <a:lnTo>
                  <a:pt x="196595" y="1523"/>
                </a:lnTo>
                <a:lnTo>
                  <a:pt x="185927" y="0"/>
                </a:lnTo>
                <a:lnTo>
                  <a:pt x="146303" y="0"/>
                </a:lnTo>
                <a:lnTo>
                  <a:pt x="138683" y="1523"/>
                </a:lnTo>
                <a:lnTo>
                  <a:pt x="129539" y="1523"/>
                </a:lnTo>
                <a:lnTo>
                  <a:pt x="120395" y="3047"/>
                </a:lnTo>
                <a:lnTo>
                  <a:pt x="105155" y="9143"/>
                </a:lnTo>
                <a:lnTo>
                  <a:pt x="97535" y="10667"/>
                </a:lnTo>
                <a:lnTo>
                  <a:pt x="89915" y="13715"/>
                </a:lnTo>
                <a:lnTo>
                  <a:pt x="82295" y="18287"/>
                </a:lnTo>
                <a:lnTo>
                  <a:pt x="70103" y="24383"/>
                </a:lnTo>
                <a:lnTo>
                  <a:pt x="39623" y="50291"/>
                </a:lnTo>
                <a:lnTo>
                  <a:pt x="15239" y="89915"/>
                </a:lnTo>
                <a:lnTo>
                  <a:pt x="10667" y="96011"/>
                </a:lnTo>
                <a:lnTo>
                  <a:pt x="9143" y="103631"/>
                </a:lnTo>
                <a:lnTo>
                  <a:pt x="6095" y="112775"/>
                </a:lnTo>
                <a:lnTo>
                  <a:pt x="4571" y="120395"/>
                </a:lnTo>
                <a:lnTo>
                  <a:pt x="3047" y="129539"/>
                </a:lnTo>
                <a:lnTo>
                  <a:pt x="1523" y="137159"/>
                </a:lnTo>
                <a:lnTo>
                  <a:pt x="0" y="146303"/>
                </a:lnTo>
                <a:lnTo>
                  <a:pt x="0" y="184403"/>
                </a:lnTo>
                <a:lnTo>
                  <a:pt x="1523" y="193547"/>
                </a:lnTo>
                <a:lnTo>
                  <a:pt x="3047" y="201167"/>
                </a:lnTo>
                <a:lnTo>
                  <a:pt x="4571" y="210311"/>
                </a:lnTo>
                <a:lnTo>
                  <a:pt x="6095" y="217931"/>
                </a:lnTo>
                <a:lnTo>
                  <a:pt x="9143" y="227075"/>
                </a:lnTo>
                <a:lnTo>
                  <a:pt x="10667" y="234695"/>
                </a:lnTo>
                <a:lnTo>
                  <a:pt x="15239" y="242315"/>
                </a:lnTo>
                <a:lnTo>
                  <a:pt x="18287" y="248411"/>
                </a:lnTo>
                <a:lnTo>
                  <a:pt x="21335" y="256031"/>
                </a:lnTo>
                <a:lnTo>
                  <a:pt x="25907" y="263651"/>
                </a:lnTo>
                <a:lnTo>
                  <a:pt x="39623" y="281939"/>
                </a:lnTo>
                <a:lnTo>
                  <a:pt x="50291" y="292607"/>
                </a:lnTo>
                <a:lnTo>
                  <a:pt x="62483" y="301751"/>
                </a:lnTo>
                <a:lnTo>
                  <a:pt x="70103" y="306323"/>
                </a:lnTo>
                <a:lnTo>
                  <a:pt x="76199" y="310895"/>
                </a:lnTo>
                <a:lnTo>
                  <a:pt x="82295" y="313943"/>
                </a:lnTo>
                <a:lnTo>
                  <a:pt x="89915" y="316991"/>
                </a:lnTo>
                <a:lnTo>
                  <a:pt x="97535" y="321563"/>
                </a:lnTo>
                <a:lnTo>
                  <a:pt x="99059" y="321868"/>
                </a:lnTo>
                <a:lnTo>
                  <a:pt x="99059" y="155447"/>
                </a:lnTo>
                <a:lnTo>
                  <a:pt x="100583" y="144779"/>
                </a:lnTo>
                <a:lnTo>
                  <a:pt x="120395" y="99059"/>
                </a:lnTo>
                <a:lnTo>
                  <a:pt x="126491" y="94487"/>
                </a:lnTo>
                <a:lnTo>
                  <a:pt x="131063" y="89915"/>
                </a:lnTo>
                <a:lnTo>
                  <a:pt x="138683" y="85343"/>
                </a:lnTo>
                <a:lnTo>
                  <a:pt x="144779" y="82295"/>
                </a:lnTo>
                <a:lnTo>
                  <a:pt x="150875" y="80771"/>
                </a:lnTo>
                <a:lnTo>
                  <a:pt x="158495" y="77723"/>
                </a:lnTo>
                <a:lnTo>
                  <a:pt x="164591" y="76199"/>
                </a:lnTo>
                <a:lnTo>
                  <a:pt x="178307" y="76199"/>
                </a:lnTo>
                <a:lnTo>
                  <a:pt x="182879" y="77723"/>
                </a:lnTo>
                <a:lnTo>
                  <a:pt x="187451" y="77723"/>
                </a:lnTo>
                <a:lnTo>
                  <a:pt x="196595" y="80771"/>
                </a:lnTo>
                <a:lnTo>
                  <a:pt x="199643" y="83819"/>
                </a:lnTo>
                <a:lnTo>
                  <a:pt x="208787" y="86867"/>
                </a:lnTo>
                <a:lnTo>
                  <a:pt x="213359" y="89915"/>
                </a:lnTo>
                <a:lnTo>
                  <a:pt x="219455" y="96011"/>
                </a:lnTo>
                <a:lnTo>
                  <a:pt x="224027" y="99059"/>
                </a:lnTo>
                <a:lnTo>
                  <a:pt x="227075" y="102107"/>
                </a:lnTo>
                <a:lnTo>
                  <a:pt x="228599" y="105155"/>
                </a:lnTo>
                <a:lnTo>
                  <a:pt x="231647" y="109727"/>
                </a:lnTo>
                <a:lnTo>
                  <a:pt x="233171" y="112775"/>
                </a:lnTo>
                <a:lnTo>
                  <a:pt x="291083" y="62483"/>
                </a:lnTo>
                <a:close/>
              </a:path>
              <a:path w="291465" h="332740">
                <a:moveTo>
                  <a:pt x="291083" y="268223"/>
                </a:moveTo>
                <a:lnTo>
                  <a:pt x="236219" y="214883"/>
                </a:lnTo>
                <a:lnTo>
                  <a:pt x="234695" y="219455"/>
                </a:lnTo>
                <a:lnTo>
                  <a:pt x="231647" y="224027"/>
                </a:lnTo>
                <a:lnTo>
                  <a:pt x="228599" y="227075"/>
                </a:lnTo>
                <a:lnTo>
                  <a:pt x="225551" y="231647"/>
                </a:lnTo>
                <a:lnTo>
                  <a:pt x="222503" y="234695"/>
                </a:lnTo>
                <a:lnTo>
                  <a:pt x="217931" y="237743"/>
                </a:lnTo>
                <a:lnTo>
                  <a:pt x="214883" y="240791"/>
                </a:lnTo>
                <a:lnTo>
                  <a:pt x="205739" y="246887"/>
                </a:lnTo>
                <a:lnTo>
                  <a:pt x="187451" y="252983"/>
                </a:lnTo>
                <a:lnTo>
                  <a:pt x="181355" y="254507"/>
                </a:lnTo>
                <a:lnTo>
                  <a:pt x="164591" y="254507"/>
                </a:lnTo>
                <a:lnTo>
                  <a:pt x="131063" y="240791"/>
                </a:lnTo>
                <a:lnTo>
                  <a:pt x="124967" y="237743"/>
                </a:lnTo>
                <a:lnTo>
                  <a:pt x="105155" y="204215"/>
                </a:lnTo>
                <a:lnTo>
                  <a:pt x="99059" y="175259"/>
                </a:lnTo>
                <a:lnTo>
                  <a:pt x="99059" y="321868"/>
                </a:lnTo>
                <a:lnTo>
                  <a:pt x="105155" y="323087"/>
                </a:lnTo>
                <a:lnTo>
                  <a:pt x="112775" y="326135"/>
                </a:lnTo>
                <a:lnTo>
                  <a:pt x="120395" y="327659"/>
                </a:lnTo>
                <a:lnTo>
                  <a:pt x="138683" y="330707"/>
                </a:lnTo>
                <a:lnTo>
                  <a:pt x="146303" y="332231"/>
                </a:lnTo>
                <a:lnTo>
                  <a:pt x="175259" y="332231"/>
                </a:lnTo>
                <a:lnTo>
                  <a:pt x="185927" y="330707"/>
                </a:lnTo>
                <a:lnTo>
                  <a:pt x="195071" y="330707"/>
                </a:lnTo>
                <a:lnTo>
                  <a:pt x="205739" y="327659"/>
                </a:lnTo>
                <a:lnTo>
                  <a:pt x="214883" y="326135"/>
                </a:lnTo>
                <a:lnTo>
                  <a:pt x="233171" y="320039"/>
                </a:lnTo>
                <a:lnTo>
                  <a:pt x="248411" y="310895"/>
                </a:lnTo>
                <a:lnTo>
                  <a:pt x="257555" y="306323"/>
                </a:lnTo>
                <a:lnTo>
                  <a:pt x="263651" y="300227"/>
                </a:lnTo>
                <a:lnTo>
                  <a:pt x="271271" y="294131"/>
                </a:lnTo>
                <a:lnTo>
                  <a:pt x="275843" y="289559"/>
                </a:lnTo>
                <a:lnTo>
                  <a:pt x="281939" y="281939"/>
                </a:lnTo>
                <a:lnTo>
                  <a:pt x="288035" y="275843"/>
                </a:lnTo>
                <a:lnTo>
                  <a:pt x="291083" y="268223"/>
                </a:lnTo>
                <a:close/>
              </a:path>
            </a:pathLst>
          </a:custGeom>
          <a:solidFill>
            <a:srgbClr val="16169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" name="object 4"/>
          <p:cNvSpPr/>
          <p:nvPr/>
        </p:nvSpPr>
        <p:spPr>
          <a:xfrm>
            <a:off x="8812598" y="6046877"/>
            <a:ext cx="829149" cy="48326"/>
          </a:xfrm>
          <a:custGeom>
            <a:avLst/>
            <a:gdLst/>
            <a:ahLst/>
            <a:cxnLst/>
            <a:rect l="l" t="t" r="r" b="b"/>
            <a:pathLst>
              <a:path w="969645" h="56515">
                <a:moveTo>
                  <a:pt x="967739" y="41147"/>
                </a:moveTo>
                <a:lnTo>
                  <a:pt x="967739" y="13715"/>
                </a:lnTo>
                <a:lnTo>
                  <a:pt x="966215" y="12191"/>
                </a:lnTo>
                <a:lnTo>
                  <a:pt x="963167" y="10667"/>
                </a:lnTo>
                <a:lnTo>
                  <a:pt x="961643" y="7619"/>
                </a:lnTo>
                <a:lnTo>
                  <a:pt x="960119" y="6095"/>
                </a:lnTo>
                <a:lnTo>
                  <a:pt x="957071" y="4571"/>
                </a:lnTo>
                <a:lnTo>
                  <a:pt x="955547" y="3047"/>
                </a:lnTo>
                <a:lnTo>
                  <a:pt x="952499" y="3047"/>
                </a:lnTo>
                <a:lnTo>
                  <a:pt x="949451" y="1523"/>
                </a:lnTo>
                <a:lnTo>
                  <a:pt x="923543" y="1523"/>
                </a:lnTo>
                <a:lnTo>
                  <a:pt x="923543" y="56387"/>
                </a:lnTo>
                <a:lnTo>
                  <a:pt x="934211" y="56387"/>
                </a:lnTo>
                <a:lnTo>
                  <a:pt x="934211" y="9143"/>
                </a:lnTo>
                <a:lnTo>
                  <a:pt x="943355" y="9143"/>
                </a:lnTo>
                <a:lnTo>
                  <a:pt x="952499" y="13715"/>
                </a:lnTo>
                <a:lnTo>
                  <a:pt x="954023" y="16763"/>
                </a:lnTo>
                <a:lnTo>
                  <a:pt x="957071" y="19811"/>
                </a:lnTo>
                <a:lnTo>
                  <a:pt x="957071" y="24383"/>
                </a:lnTo>
                <a:lnTo>
                  <a:pt x="958595" y="28955"/>
                </a:lnTo>
                <a:lnTo>
                  <a:pt x="958595" y="51053"/>
                </a:lnTo>
                <a:lnTo>
                  <a:pt x="960119" y="50291"/>
                </a:lnTo>
                <a:lnTo>
                  <a:pt x="966215" y="44195"/>
                </a:lnTo>
                <a:lnTo>
                  <a:pt x="967739" y="41147"/>
                </a:lnTo>
                <a:close/>
              </a:path>
              <a:path w="969645" h="56515">
                <a:moveTo>
                  <a:pt x="958595" y="51053"/>
                </a:moveTo>
                <a:lnTo>
                  <a:pt x="958595" y="28955"/>
                </a:lnTo>
                <a:lnTo>
                  <a:pt x="957071" y="32003"/>
                </a:lnTo>
                <a:lnTo>
                  <a:pt x="957071" y="36575"/>
                </a:lnTo>
                <a:lnTo>
                  <a:pt x="954023" y="39623"/>
                </a:lnTo>
                <a:lnTo>
                  <a:pt x="952499" y="42671"/>
                </a:lnTo>
                <a:lnTo>
                  <a:pt x="943355" y="47243"/>
                </a:lnTo>
                <a:lnTo>
                  <a:pt x="934211" y="47243"/>
                </a:lnTo>
                <a:lnTo>
                  <a:pt x="934211" y="56387"/>
                </a:lnTo>
                <a:lnTo>
                  <a:pt x="943355" y="56387"/>
                </a:lnTo>
                <a:lnTo>
                  <a:pt x="949451" y="54863"/>
                </a:lnTo>
                <a:lnTo>
                  <a:pt x="952499" y="53339"/>
                </a:lnTo>
                <a:lnTo>
                  <a:pt x="955547" y="53339"/>
                </a:lnTo>
                <a:lnTo>
                  <a:pt x="957071" y="51815"/>
                </a:lnTo>
                <a:lnTo>
                  <a:pt x="958595" y="51053"/>
                </a:lnTo>
                <a:close/>
              </a:path>
              <a:path w="969645" h="56515">
                <a:moveTo>
                  <a:pt x="969263" y="36575"/>
                </a:moveTo>
                <a:lnTo>
                  <a:pt x="969263" y="21335"/>
                </a:lnTo>
                <a:lnTo>
                  <a:pt x="967739" y="18287"/>
                </a:lnTo>
                <a:lnTo>
                  <a:pt x="967739" y="39623"/>
                </a:lnTo>
                <a:lnTo>
                  <a:pt x="969263" y="36575"/>
                </a:lnTo>
                <a:close/>
              </a:path>
              <a:path w="969645" h="56515">
                <a:moveTo>
                  <a:pt x="890015" y="9143"/>
                </a:moveTo>
                <a:lnTo>
                  <a:pt x="890015" y="1523"/>
                </a:lnTo>
                <a:lnTo>
                  <a:pt x="858011" y="1523"/>
                </a:lnTo>
                <a:lnTo>
                  <a:pt x="858011" y="56387"/>
                </a:lnTo>
                <a:lnTo>
                  <a:pt x="868679" y="56387"/>
                </a:lnTo>
                <a:lnTo>
                  <a:pt x="868679" y="9143"/>
                </a:lnTo>
                <a:lnTo>
                  <a:pt x="890015" y="9143"/>
                </a:lnTo>
                <a:close/>
              </a:path>
              <a:path w="969645" h="56515">
                <a:moveTo>
                  <a:pt x="888491" y="32003"/>
                </a:moveTo>
                <a:lnTo>
                  <a:pt x="888491" y="22859"/>
                </a:lnTo>
                <a:lnTo>
                  <a:pt x="868679" y="22859"/>
                </a:lnTo>
                <a:lnTo>
                  <a:pt x="868679" y="32003"/>
                </a:lnTo>
                <a:lnTo>
                  <a:pt x="888491" y="32003"/>
                </a:lnTo>
                <a:close/>
              </a:path>
              <a:path w="969645" h="56515">
                <a:moveTo>
                  <a:pt x="890015" y="56387"/>
                </a:moveTo>
                <a:lnTo>
                  <a:pt x="890015" y="47243"/>
                </a:lnTo>
                <a:lnTo>
                  <a:pt x="868679" y="47243"/>
                </a:lnTo>
                <a:lnTo>
                  <a:pt x="868679" y="56387"/>
                </a:lnTo>
                <a:lnTo>
                  <a:pt x="890015" y="56387"/>
                </a:lnTo>
                <a:close/>
              </a:path>
              <a:path w="969645" h="56515">
                <a:moveTo>
                  <a:pt x="829055" y="9143"/>
                </a:moveTo>
                <a:lnTo>
                  <a:pt x="829055" y="1523"/>
                </a:lnTo>
                <a:lnTo>
                  <a:pt x="786383" y="1523"/>
                </a:lnTo>
                <a:lnTo>
                  <a:pt x="786383" y="9143"/>
                </a:lnTo>
                <a:lnTo>
                  <a:pt x="803147" y="9143"/>
                </a:lnTo>
                <a:lnTo>
                  <a:pt x="803147" y="56387"/>
                </a:lnTo>
                <a:lnTo>
                  <a:pt x="813815" y="56387"/>
                </a:lnTo>
                <a:lnTo>
                  <a:pt x="813815" y="9143"/>
                </a:lnTo>
                <a:lnTo>
                  <a:pt x="829055" y="9143"/>
                </a:lnTo>
                <a:close/>
              </a:path>
              <a:path w="969645" h="56515">
                <a:moveTo>
                  <a:pt x="758951" y="56387"/>
                </a:moveTo>
                <a:lnTo>
                  <a:pt x="758951" y="1523"/>
                </a:lnTo>
                <a:lnTo>
                  <a:pt x="748283" y="1523"/>
                </a:lnTo>
                <a:lnTo>
                  <a:pt x="748283" y="56387"/>
                </a:lnTo>
                <a:lnTo>
                  <a:pt x="758951" y="56387"/>
                </a:lnTo>
                <a:close/>
              </a:path>
              <a:path w="969645" h="56515">
                <a:moveTo>
                  <a:pt x="714755" y="56387"/>
                </a:moveTo>
                <a:lnTo>
                  <a:pt x="714755" y="1523"/>
                </a:lnTo>
                <a:lnTo>
                  <a:pt x="697991" y="1523"/>
                </a:lnTo>
                <a:lnTo>
                  <a:pt x="684275" y="42671"/>
                </a:lnTo>
                <a:lnTo>
                  <a:pt x="670559" y="1523"/>
                </a:lnTo>
                <a:lnTo>
                  <a:pt x="653795" y="1523"/>
                </a:lnTo>
                <a:lnTo>
                  <a:pt x="653795" y="56387"/>
                </a:lnTo>
                <a:lnTo>
                  <a:pt x="664463" y="56387"/>
                </a:lnTo>
                <a:lnTo>
                  <a:pt x="664463" y="10667"/>
                </a:lnTo>
                <a:lnTo>
                  <a:pt x="679703" y="56387"/>
                </a:lnTo>
                <a:lnTo>
                  <a:pt x="690371" y="56387"/>
                </a:lnTo>
                <a:lnTo>
                  <a:pt x="704087" y="10667"/>
                </a:lnTo>
                <a:lnTo>
                  <a:pt x="704087" y="56387"/>
                </a:lnTo>
                <a:lnTo>
                  <a:pt x="714755" y="56387"/>
                </a:lnTo>
                <a:close/>
              </a:path>
              <a:path w="969645" h="56515">
                <a:moveTo>
                  <a:pt x="620267" y="56387"/>
                </a:moveTo>
                <a:lnTo>
                  <a:pt x="620267" y="1523"/>
                </a:lnTo>
                <a:lnTo>
                  <a:pt x="609599" y="1523"/>
                </a:lnTo>
                <a:lnTo>
                  <a:pt x="609599" y="56387"/>
                </a:lnTo>
                <a:lnTo>
                  <a:pt x="620267" y="56387"/>
                </a:lnTo>
                <a:close/>
              </a:path>
              <a:path w="969645" h="56515">
                <a:moveTo>
                  <a:pt x="582167" y="56387"/>
                </a:moveTo>
                <a:lnTo>
                  <a:pt x="582167" y="47243"/>
                </a:lnTo>
                <a:lnTo>
                  <a:pt x="560831" y="47243"/>
                </a:lnTo>
                <a:lnTo>
                  <a:pt x="560831" y="1523"/>
                </a:lnTo>
                <a:lnTo>
                  <a:pt x="550163" y="1523"/>
                </a:lnTo>
                <a:lnTo>
                  <a:pt x="550163" y="56387"/>
                </a:lnTo>
                <a:lnTo>
                  <a:pt x="582167" y="56387"/>
                </a:lnTo>
                <a:close/>
              </a:path>
              <a:path w="969645" h="56515">
                <a:moveTo>
                  <a:pt x="516635" y="56387"/>
                </a:moveTo>
                <a:lnTo>
                  <a:pt x="516635" y="1523"/>
                </a:lnTo>
                <a:lnTo>
                  <a:pt x="505967" y="1523"/>
                </a:lnTo>
                <a:lnTo>
                  <a:pt x="505967" y="41147"/>
                </a:lnTo>
                <a:lnTo>
                  <a:pt x="484631" y="1523"/>
                </a:lnTo>
                <a:lnTo>
                  <a:pt x="470915" y="1523"/>
                </a:lnTo>
                <a:lnTo>
                  <a:pt x="470915" y="56387"/>
                </a:lnTo>
                <a:lnTo>
                  <a:pt x="481583" y="56387"/>
                </a:lnTo>
                <a:lnTo>
                  <a:pt x="481583" y="13715"/>
                </a:lnTo>
                <a:lnTo>
                  <a:pt x="502919" y="56387"/>
                </a:lnTo>
                <a:lnTo>
                  <a:pt x="516635" y="56387"/>
                </a:lnTo>
                <a:close/>
              </a:path>
              <a:path w="969645" h="56515">
                <a:moveTo>
                  <a:pt x="437387" y="44195"/>
                </a:moveTo>
                <a:lnTo>
                  <a:pt x="437387" y="1523"/>
                </a:lnTo>
                <a:lnTo>
                  <a:pt x="426719" y="1523"/>
                </a:lnTo>
                <a:lnTo>
                  <a:pt x="426719" y="39623"/>
                </a:lnTo>
                <a:lnTo>
                  <a:pt x="425195" y="41147"/>
                </a:lnTo>
                <a:lnTo>
                  <a:pt x="423671" y="44195"/>
                </a:lnTo>
                <a:lnTo>
                  <a:pt x="420623" y="47243"/>
                </a:lnTo>
                <a:lnTo>
                  <a:pt x="419099" y="47243"/>
                </a:lnTo>
                <a:lnTo>
                  <a:pt x="414527" y="48767"/>
                </a:lnTo>
                <a:lnTo>
                  <a:pt x="411479" y="47243"/>
                </a:lnTo>
                <a:lnTo>
                  <a:pt x="409955" y="47243"/>
                </a:lnTo>
                <a:lnTo>
                  <a:pt x="406907" y="44195"/>
                </a:lnTo>
                <a:lnTo>
                  <a:pt x="405383" y="41147"/>
                </a:lnTo>
                <a:lnTo>
                  <a:pt x="403859" y="39623"/>
                </a:lnTo>
                <a:lnTo>
                  <a:pt x="403859" y="1523"/>
                </a:lnTo>
                <a:lnTo>
                  <a:pt x="393191" y="1523"/>
                </a:lnTo>
                <a:lnTo>
                  <a:pt x="393191" y="44195"/>
                </a:lnTo>
                <a:lnTo>
                  <a:pt x="394715" y="45719"/>
                </a:lnTo>
                <a:lnTo>
                  <a:pt x="394715" y="47243"/>
                </a:lnTo>
                <a:lnTo>
                  <a:pt x="400811" y="53339"/>
                </a:lnTo>
                <a:lnTo>
                  <a:pt x="402335" y="53339"/>
                </a:lnTo>
                <a:lnTo>
                  <a:pt x="405383" y="56387"/>
                </a:lnTo>
                <a:lnTo>
                  <a:pt x="425195" y="56387"/>
                </a:lnTo>
                <a:lnTo>
                  <a:pt x="428243" y="53339"/>
                </a:lnTo>
                <a:lnTo>
                  <a:pt x="429767" y="53339"/>
                </a:lnTo>
                <a:lnTo>
                  <a:pt x="435863" y="47243"/>
                </a:lnTo>
                <a:lnTo>
                  <a:pt x="435863" y="45719"/>
                </a:lnTo>
                <a:lnTo>
                  <a:pt x="437387" y="44195"/>
                </a:lnTo>
                <a:close/>
              </a:path>
              <a:path w="969645" h="56515">
                <a:moveTo>
                  <a:pt x="315467" y="10667"/>
                </a:moveTo>
                <a:lnTo>
                  <a:pt x="315467" y="1523"/>
                </a:lnTo>
                <a:lnTo>
                  <a:pt x="312419" y="1523"/>
                </a:lnTo>
                <a:lnTo>
                  <a:pt x="309371" y="0"/>
                </a:lnTo>
                <a:lnTo>
                  <a:pt x="298703" y="0"/>
                </a:lnTo>
                <a:lnTo>
                  <a:pt x="295655" y="1523"/>
                </a:lnTo>
                <a:lnTo>
                  <a:pt x="291083" y="1523"/>
                </a:lnTo>
                <a:lnTo>
                  <a:pt x="284987" y="7619"/>
                </a:lnTo>
                <a:lnTo>
                  <a:pt x="284987" y="9143"/>
                </a:lnTo>
                <a:lnTo>
                  <a:pt x="283463" y="10667"/>
                </a:lnTo>
                <a:lnTo>
                  <a:pt x="283463" y="22859"/>
                </a:lnTo>
                <a:lnTo>
                  <a:pt x="284987" y="24383"/>
                </a:lnTo>
                <a:lnTo>
                  <a:pt x="286511" y="27431"/>
                </a:lnTo>
                <a:lnTo>
                  <a:pt x="288035" y="28955"/>
                </a:lnTo>
                <a:lnTo>
                  <a:pt x="291083" y="28955"/>
                </a:lnTo>
                <a:lnTo>
                  <a:pt x="292607" y="30479"/>
                </a:lnTo>
                <a:lnTo>
                  <a:pt x="294131" y="31241"/>
                </a:lnTo>
                <a:lnTo>
                  <a:pt x="294131" y="13715"/>
                </a:lnTo>
                <a:lnTo>
                  <a:pt x="298703" y="9143"/>
                </a:lnTo>
                <a:lnTo>
                  <a:pt x="309371" y="9143"/>
                </a:lnTo>
                <a:lnTo>
                  <a:pt x="310895" y="10667"/>
                </a:lnTo>
                <a:lnTo>
                  <a:pt x="315467" y="10667"/>
                </a:lnTo>
                <a:close/>
              </a:path>
              <a:path w="969645" h="56515">
                <a:moveTo>
                  <a:pt x="307847" y="55625"/>
                </a:moveTo>
                <a:lnTo>
                  <a:pt x="307847" y="42671"/>
                </a:lnTo>
                <a:lnTo>
                  <a:pt x="303275" y="47243"/>
                </a:lnTo>
                <a:lnTo>
                  <a:pt x="300227" y="47243"/>
                </a:lnTo>
                <a:lnTo>
                  <a:pt x="298703" y="48767"/>
                </a:lnTo>
                <a:lnTo>
                  <a:pt x="297179" y="48767"/>
                </a:lnTo>
                <a:lnTo>
                  <a:pt x="294131" y="47243"/>
                </a:lnTo>
                <a:lnTo>
                  <a:pt x="291083" y="47243"/>
                </a:lnTo>
                <a:lnTo>
                  <a:pt x="284987" y="44195"/>
                </a:lnTo>
                <a:lnTo>
                  <a:pt x="283463" y="54863"/>
                </a:lnTo>
                <a:lnTo>
                  <a:pt x="288035" y="56387"/>
                </a:lnTo>
                <a:lnTo>
                  <a:pt x="306323" y="56387"/>
                </a:lnTo>
                <a:lnTo>
                  <a:pt x="307847" y="55625"/>
                </a:lnTo>
                <a:close/>
              </a:path>
              <a:path w="969645" h="56515">
                <a:moveTo>
                  <a:pt x="316991" y="48767"/>
                </a:moveTo>
                <a:lnTo>
                  <a:pt x="316991" y="32003"/>
                </a:lnTo>
                <a:lnTo>
                  <a:pt x="315467" y="30479"/>
                </a:lnTo>
                <a:lnTo>
                  <a:pt x="312419" y="28955"/>
                </a:lnTo>
                <a:lnTo>
                  <a:pt x="309371" y="25907"/>
                </a:lnTo>
                <a:lnTo>
                  <a:pt x="306323" y="24383"/>
                </a:lnTo>
                <a:lnTo>
                  <a:pt x="301751" y="22859"/>
                </a:lnTo>
                <a:lnTo>
                  <a:pt x="298703" y="21335"/>
                </a:lnTo>
                <a:lnTo>
                  <a:pt x="297179" y="19811"/>
                </a:lnTo>
                <a:lnTo>
                  <a:pt x="295655" y="19811"/>
                </a:lnTo>
                <a:lnTo>
                  <a:pt x="294131" y="18287"/>
                </a:lnTo>
                <a:lnTo>
                  <a:pt x="294131" y="31241"/>
                </a:lnTo>
                <a:lnTo>
                  <a:pt x="295655" y="32003"/>
                </a:lnTo>
                <a:lnTo>
                  <a:pt x="300227" y="33527"/>
                </a:lnTo>
                <a:lnTo>
                  <a:pt x="303275" y="35051"/>
                </a:lnTo>
                <a:lnTo>
                  <a:pt x="306323" y="38099"/>
                </a:lnTo>
                <a:lnTo>
                  <a:pt x="306323" y="39623"/>
                </a:lnTo>
                <a:lnTo>
                  <a:pt x="307847" y="41147"/>
                </a:lnTo>
                <a:lnTo>
                  <a:pt x="307847" y="55625"/>
                </a:lnTo>
                <a:lnTo>
                  <a:pt x="312419" y="53339"/>
                </a:lnTo>
                <a:lnTo>
                  <a:pt x="316991" y="48767"/>
                </a:lnTo>
                <a:close/>
              </a:path>
              <a:path w="969645" h="56515">
                <a:moveTo>
                  <a:pt x="318515" y="45719"/>
                </a:moveTo>
                <a:lnTo>
                  <a:pt x="318515" y="36575"/>
                </a:lnTo>
                <a:lnTo>
                  <a:pt x="316991" y="33527"/>
                </a:lnTo>
                <a:lnTo>
                  <a:pt x="316991" y="47243"/>
                </a:lnTo>
                <a:lnTo>
                  <a:pt x="318515" y="45719"/>
                </a:lnTo>
                <a:close/>
              </a:path>
              <a:path w="969645" h="56515">
                <a:moveTo>
                  <a:pt x="249935" y="10667"/>
                </a:moveTo>
                <a:lnTo>
                  <a:pt x="249935" y="1523"/>
                </a:lnTo>
                <a:lnTo>
                  <a:pt x="246887" y="1523"/>
                </a:lnTo>
                <a:lnTo>
                  <a:pt x="243839" y="0"/>
                </a:lnTo>
                <a:lnTo>
                  <a:pt x="233171" y="0"/>
                </a:lnTo>
                <a:lnTo>
                  <a:pt x="230123" y="1523"/>
                </a:lnTo>
                <a:lnTo>
                  <a:pt x="227075" y="1523"/>
                </a:lnTo>
                <a:lnTo>
                  <a:pt x="224027" y="3047"/>
                </a:lnTo>
                <a:lnTo>
                  <a:pt x="220979" y="6095"/>
                </a:lnTo>
                <a:lnTo>
                  <a:pt x="220979" y="7619"/>
                </a:lnTo>
                <a:lnTo>
                  <a:pt x="217931" y="10667"/>
                </a:lnTo>
                <a:lnTo>
                  <a:pt x="217931" y="22859"/>
                </a:lnTo>
                <a:lnTo>
                  <a:pt x="224027" y="28955"/>
                </a:lnTo>
                <a:lnTo>
                  <a:pt x="225551" y="28955"/>
                </a:lnTo>
                <a:lnTo>
                  <a:pt x="227075" y="30479"/>
                </a:lnTo>
                <a:lnTo>
                  <a:pt x="230123" y="32003"/>
                </a:lnTo>
                <a:lnTo>
                  <a:pt x="230123" y="12191"/>
                </a:lnTo>
                <a:lnTo>
                  <a:pt x="231647" y="10667"/>
                </a:lnTo>
                <a:lnTo>
                  <a:pt x="233171" y="10667"/>
                </a:lnTo>
                <a:lnTo>
                  <a:pt x="233171" y="9143"/>
                </a:lnTo>
                <a:lnTo>
                  <a:pt x="243839" y="9143"/>
                </a:lnTo>
                <a:lnTo>
                  <a:pt x="246887" y="10667"/>
                </a:lnTo>
                <a:lnTo>
                  <a:pt x="249935" y="10667"/>
                </a:lnTo>
                <a:close/>
              </a:path>
              <a:path w="969645" h="56515">
                <a:moveTo>
                  <a:pt x="242315" y="55625"/>
                </a:moveTo>
                <a:lnTo>
                  <a:pt x="242315" y="42671"/>
                </a:lnTo>
                <a:lnTo>
                  <a:pt x="240791" y="44195"/>
                </a:lnTo>
                <a:lnTo>
                  <a:pt x="240791" y="45719"/>
                </a:lnTo>
                <a:lnTo>
                  <a:pt x="239267" y="47243"/>
                </a:lnTo>
                <a:lnTo>
                  <a:pt x="234695" y="47243"/>
                </a:lnTo>
                <a:lnTo>
                  <a:pt x="233171" y="48767"/>
                </a:lnTo>
                <a:lnTo>
                  <a:pt x="231647" y="48767"/>
                </a:lnTo>
                <a:lnTo>
                  <a:pt x="228599" y="47243"/>
                </a:lnTo>
                <a:lnTo>
                  <a:pt x="225551" y="47243"/>
                </a:lnTo>
                <a:lnTo>
                  <a:pt x="219455" y="44195"/>
                </a:lnTo>
                <a:lnTo>
                  <a:pt x="217931" y="54863"/>
                </a:lnTo>
                <a:lnTo>
                  <a:pt x="222503" y="56387"/>
                </a:lnTo>
                <a:lnTo>
                  <a:pt x="240791" y="56387"/>
                </a:lnTo>
                <a:lnTo>
                  <a:pt x="242315" y="55625"/>
                </a:lnTo>
                <a:close/>
              </a:path>
              <a:path w="969645" h="56515">
                <a:moveTo>
                  <a:pt x="252983" y="45719"/>
                </a:moveTo>
                <a:lnTo>
                  <a:pt x="252983" y="33527"/>
                </a:lnTo>
                <a:lnTo>
                  <a:pt x="248411" y="28955"/>
                </a:lnTo>
                <a:lnTo>
                  <a:pt x="245363" y="27431"/>
                </a:lnTo>
                <a:lnTo>
                  <a:pt x="242315" y="24383"/>
                </a:lnTo>
                <a:lnTo>
                  <a:pt x="236219" y="22859"/>
                </a:lnTo>
                <a:lnTo>
                  <a:pt x="233171" y="21335"/>
                </a:lnTo>
                <a:lnTo>
                  <a:pt x="231647" y="19811"/>
                </a:lnTo>
                <a:lnTo>
                  <a:pt x="230123" y="19811"/>
                </a:lnTo>
                <a:lnTo>
                  <a:pt x="230123" y="32003"/>
                </a:lnTo>
                <a:lnTo>
                  <a:pt x="234695" y="33527"/>
                </a:lnTo>
                <a:lnTo>
                  <a:pt x="240791" y="36575"/>
                </a:lnTo>
                <a:lnTo>
                  <a:pt x="240791" y="38099"/>
                </a:lnTo>
                <a:lnTo>
                  <a:pt x="242315" y="39623"/>
                </a:lnTo>
                <a:lnTo>
                  <a:pt x="242315" y="55625"/>
                </a:lnTo>
                <a:lnTo>
                  <a:pt x="246887" y="53339"/>
                </a:lnTo>
                <a:lnTo>
                  <a:pt x="251459" y="48767"/>
                </a:lnTo>
                <a:lnTo>
                  <a:pt x="251459" y="47243"/>
                </a:lnTo>
                <a:lnTo>
                  <a:pt x="252983" y="45719"/>
                </a:lnTo>
                <a:close/>
              </a:path>
              <a:path w="969645" h="56515">
                <a:moveTo>
                  <a:pt x="192023" y="56387"/>
                </a:moveTo>
                <a:lnTo>
                  <a:pt x="169163" y="1523"/>
                </a:lnTo>
                <a:lnTo>
                  <a:pt x="156971" y="1523"/>
                </a:lnTo>
                <a:lnTo>
                  <a:pt x="135635" y="56387"/>
                </a:lnTo>
                <a:lnTo>
                  <a:pt x="147827" y="56387"/>
                </a:lnTo>
                <a:lnTo>
                  <a:pt x="152399" y="42671"/>
                </a:lnTo>
                <a:lnTo>
                  <a:pt x="155447" y="42671"/>
                </a:lnTo>
                <a:lnTo>
                  <a:pt x="155447" y="35051"/>
                </a:lnTo>
                <a:lnTo>
                  <a:pt x="163067" y="12191"/>
                </a:lnTo>
                <a:lnTo>
                  <a:pt x="170687" y="35051"/>
                </a:lnTo>
                <a:lnTo>
                  <a:pt x="170687" y="42671"/>
                </a:lnTo>
                <a:lnTo>
                  <a:pt x="175259" y="42671"/>
                </a:lnTo>
                <a:lnTo>
                  <a:pt x="178307" y="56387"/>
                </a:lnTo>
                <a:lnTo>
                  <a:pt x="192023" y="56387"/>
                </a:lnTo>
                <a:close/>
              </a:path>
              <a:path w="969645" h="56515">
                <a:moveTo>
                  <a:pt x="170687" y="42671"/>
                </a:moveTo>
                <a:lnTo>
                  <a:pt x="170687" y="35051"/>
                </a:lnTo>
                <a:lnTo>
                  <a:pt x="155447" y="35051"/>
                </a:lnTo>
                <a:lnTo>
                  <a:pt x="155447" y="42671"/>
                </a:lnTo>
                <a:lnTo>
                  <a:pt x="170687" y="42671"/>
                </a:lnTo>
                <a:close/>
              </a:path>
              <a:path w="969645" h="56515">
                <a:moveTo>
                  <a:pt x="112775" y="56387"/>
                </a:moveTo>
                <a:lnTo>
                  <a:pt x="112775" y="47243"/>
                </a:lnTo>
                <a:lnTo>
                  <a:pt x="91439" y="47243"/>
                </a:lnTo>
                <a:lnTo>
                  <a:pt x="91439" y="1523"/>
                </a:lnTo>
                <a:lnTo>
                  <a:pt x="80771" y="1523"/>
                </a:lnTo>
                <a:lnTo>
                  <a:pt x="80771" y="56387"/>
                </a:lnTo>
                <a:lnTo>
                  <a:pt x="112775" y="56387"/>
                </a:lnTo>
                <a:close/>
              </a:path>
              <a:path w="969645" h="56515">
                <a:moveTo>
                  <a:pt x="1523" y="38099"/>
                </a:moveTo>
                <a:lnTo>
                  <a:pt x="1523" y="19811"/>
                </a:lnTo>
                <a:lnTo>
                  <a:pt x="0" y="22859"/>
                </a:lnTo>
                <a:lnTo>
                  <a:pt x="0" y="36575"/>
                </a:lnTo>
                <a:lnTo>
                  <a:pt x="1523" y="38099"/>
                </a:lnTo>
                <a:close/>
              </a:path>
              <a:path w="969645" h="56515">
                <a:moveTo>
                  <a:pt x="45719" y="10667"/>
                </a:moveTo>
                <a:lnTo>
                  <a:pt x="45719" y="1523"/>
                </a:lnTo>
                <a:lnTo>
                  <a:pt x="42671" y="1523"/>
                </a:lnTo>
                <a:lnTo>
                  <a:pt x="38099" y="0"/>
                </a:lnTo>
                <a:lnTo>
                  <a:pt x="22859" y="0"/>
                </a:lnTo>
                <a:lnTo>
                  <a:pt x="19811" y="1523"/>
                </a:lnTo>
                <a:lnTo>
                  <a:pt x="18287" y="1523"/>
                </a:lnTo>
                <a:lnTo>
                  <a:pt x="12191" y="4571"/>
                </a:lnTo>
                <a:lnTo>
                  <a:pt x="10667" y="6095"/>
                </a:lnTo>
                <a:lnTo>
                  <a:pt x="7619" y="7619"/>
                </a:lnTo>
                <a:lnTo>
                  <a:pt x="6095" y="9143"/>
                </a:lnTo>
                <a:lnTo>
                  <a:pt x="4571" y="12191"/>
                </a:lnTo>
                <a:lnTo>
                  <a:pt x="3047" y="13715"/>
                </a:lnTo>
                <a:lnTo>
                  <a:pt x="1523" y="16763"/>
                </a:lnTo>
                <a:lnTo>
                  <a:pt x="1523" y="41147"/>
                </a:lnTo>
                <a:lnTo>
                  <a:pt x="3047" y="44195"/>
                </a:lnTo>
                <a:lnTo>
                  <a:pt x="4571" y="45719"/>
                </a:lnTo>
                <a:lnTo>
                  <a:pt x="6095" y="48767"/>
                </a:lnTo>
                <a:lnTo>
                  <a:pt x="7619" y="50291"/>
                </a:lnTo>
                <a:lnTo>
                  <a:pt x="10667" y="51815"/>
                </a:lnTo>
                <a:lnTo>
                  <a:pt x="10667" y="28955"/>
                </a:lnTo>
                <a:lnTo>
                  <a:pt x="12191" y="24383"/>
                </a:lnTo>
                <a:lnTo>
                  <a:pt x="12191" y="19811"/>
                </a:lnTo>
                <a:lnTo>
                  <a:pt x="13715" y="16763"/>
                </a:lnTo>
                <a:lnTo>
                  <a:pt x="16763" y="13715"/>
                </a:lnTo>
                <a:lnTo>
                  <a:pt x="22859" y="10667"/>
                </a:lnTo>
                <a:lnTo>
                  <a:pt x="24383" y="9143"/>
                </a:lnTo>
                <a:lnTo>
                  <a:pt x="38099" y="9143"/>
                </a:lnTo>
                <a:lnTo>
                  <a:pt x="41147" y="10667"/>
                </a:lnTo>
                <a:lnTo>
                  <a:pt x="45719" y="10667"/>
                </a:lnTo>
                <a:close/>
              </a:path>
              <a:path w="969645" h="56515">
                <a:moveTo>
                  <a:pt x="38099" y="56387"/>
                </a:moveTo>
                <a:lnTo>
                  <a:pt x="38099" y="47243"/>
                </a:lnTo>
                <a:lnTo>
                  <a:pt x="35051" y="47243"/>
                </a:lnTo>
                <a:lnTo>
                  <a:pt x="30479" y="48767"/>
                </a:lnTo>
                <a:lnTo>
                  <a:pt x="25907" y="47243"/>
                </a:lnTo>
                <a:lnTo>
                  <a:pt x="21335" y="47243"/>
                </a:lnTo>
                <a:lnTo>
                  <a:pt x="13715" y="39623"/>
                </a:lnTo>
                <a:lnTo>
                  <a:pt x="12191" y="36575"/>
                </a:lnTo>
                <a:lnTo>
                  <a:pt x="12191" y="32003"/>
                </a:lnTo>
                <a:lnTo>
                  <a:pt x="10667" y="28955"/>
                </a:lnTo>
                <a:lnTo>
                  <a:pt x="10667" y="51815"/>
                </a:lnTo>
                <a:lnTo>
                  <a:pt x="12191" y="53339"/>
                </a:lnTo>
                <a:lnTo>
                  <a:pt x="15239" y="54863"/>
                </a:lnTo>
                <a:lnTo>
                  <a:pt x="18287" y="54863"/>
                </a:lnTo>
                <a:lnTo>
                  <a:pt x="19811" y="56387"/>
                </a:lnTo>
                <a:lnTo>
                  <a:pt x="38099" y="56387"/>
                </a:lnTo>
                <a:close/>
              </a:path>
              <a:path w="969645" h="56515">
                <a:moveTo>
                  <a:pt x="47243" y="53339"/>
                </a:moveTo>
                <a:lnTo>
                  <a:pt x="47243" y="24383"/>
                </a:lnTo>
                <a:lnTo>
                  <a:pt x="25907" y="24383"/>
                </a:lnTo>
                <a:lnTo>
                  <a:pt x="25907" y="32003"/>
                </a:lnTo>
                <a:lnTo>
                  <a:pt x="38099" y="32003"/>
                </a:lnTo>
                <a:lnTo>
                  <a:pt x="38099" y="56387"/>
                </a:lnTo>
                <a:lnTo>
                  <a:pt x="39623" y="56387"/>
                </a:lnTo>
                <a:lnTo>
                  <a:pt x="44195" y="54863"/>
                </a:lnTo>
                <a:lnTo>
                  <a:pt x="47243" y="53339"/>
                </a:lnTo>
                <a:close/>
              </a:path>
            </a:pathLst>
          </a:custGeom>
          <a:solidFill>
            <a:srgbClr val="16169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" name="object 5"/>
          <p:cNvSpPr/>
          <p:nvPr/>
        </p:nvSpPr>
        <p:spPr>
          <a:xfrm>
            <a:off x="2524743" y="6079456"/>
            <a:ext cx="6155366" cy="0"/>
          </a:xfrm>
          <a:custGeom>
            <a:avLst/>
            <a:gdLst/>
            <a:ahLst/>
            <a:cxnLst/>
            <a:rect l="l" t="t" r="r" b="b"/>
            <a:pathLst>
              <a:path w="7198359">
                <a:moveTo>
                  <a:pt x="0" y="0"/>
                </a:moveTo>
                <a:lnTo>
                  <a:pt x="7197851" y="0"/>
                </a:lnTo>
              </a:path>
            </a:pathLst>
          </a:custGeom>
          <a:ln w="6095">
            <a:solidFill>
              <a:srgbClr val="0B1C8B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4791" y="145891"/>
            <a:ext cx="7772400" cy="937717"/>
          </a:xfrm>
          <a:prstGeom prst="rect">
            <a:avLst/>
          </a:prstGeom>
        </p:spPr>
        <p:txBody>
          <a:bodyPr vert="horz" wrap="square" lIns="0" tIns="50824" rIns="0" bIns="0" rtlCol="0" anchor="ctr" anchorCtr="0">
            <a:spAutoFit/>
          </a:bodyPr>
          <a:lstStyle/>
          <a:p>
            <a:pPr marL="373576"/>
            <a:r>
              <a:rPr lang="fr-BE" sz="32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fr-BE" sz="32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2: </a:t>
            </a:r>
            <a:r>
              <a:rPr sz="32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float process</a:t>
            </a:r>
            <a:r>
              <a:rPr lang="fr-FR"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From sand to </a:t>
            </a:r>
            <a:r>
              <a:rPr sz="32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glass</a:t>
            </a:r>
            <a:r>
              <a:rPr lang="fr-BE" sz="32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: AGC 4.0 (1)</a:t>
            </a:r>
            <a:endParaRPr sz="3200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0939" y="3280220"/>
            <a:ext cx="7366892" cy="2094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" name="object 8"/>
          <p:cNvSpPr/>
          <p:nvPr/>
        </p:nvSpPr>
        <p:spPr>
          <a:xfrm>
            <a:off x="2397964" y="2296317"/>
            <a:ext cx="7349950" cy="922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" name="object 10"/>
          <p:cNvSpPr/>
          <p:nvPr/>
        </p:nvSpPr>
        <p:spPr>
          <a:xfrm>
            <a:off x="8403399" y="1292866"/>
            <a:ext cx="1233793" cy="926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" name="object 11"/>
          <p:cNvSpPr txBox="1"/>
          <p:nvPr/>
        </p:nvSpPr>
        <p:spPr>
          <a:xfrm>
            <a:off x="2407021" y="5432643"/>
            <a:ext cx="1136484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9" dirty="0">
                <a:solidFill>
                  <a:srgbClr val="001F5F"/>
                </a:solidFill>
              </a:rPr>
              <a:t>Consumption</a:t>
            </a:r>
            <a:endParaRPr sz="1368"/>
          </a:p>
        </p:txBody>
      </p:sp>
      <p:sp>
        <p:nvSpPr>
          <p:cNvPr id="12" name="object 12"/>
          <p:cNvSpPr txBox="1"/>
          <p:nvPr/>
        </p:nvSpPr>
        <p:spPr>
          <a:xfrm>
            <a:off x="2407021" y="5849661"/>
            <a:ext cx="724352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368" b="1" spc="-13" dirty="0">
                <a:solidFill>
                  <a:srgbClr val="001F5F"/>
                </a:solidFill>
              </a:rPr>
              <a:t>Time</a:t>
            </a:r>
            <a:r>
              <a:rPr sz="1368" b="1" spc="-47" dirty="0">
                <a:solidFill>
                  <a:srgbClr val="001F5F"/>
                </a:solidFill>
              </a:rPr>
              <a:t> </a:t>
            </a:r>
            <a:r>
              <a:rPr sz="1368" b="1" spc="-4" dirty="0">
                <a:solidFill>
                  <a:srgbClr val="001F5F"/>
                </a:solidFill>
              </a:rPr>
              <a:t>life</a:t>
            </a:r>
            <a:endParaRPr sz="1368"/>
          </a:p>
        </p:txBody>
      </p:sp>
      <p:sp>
        <p:nvSpPr>
          <p:cNvPr id="13" name="object 13"/>
          <p:cNvSpPr txBox="1"/>
          <p:nvPr/>
        </p:nvSpPr>
        <p:spPr>
          <a:xfrm>
            <a:off x="3970840" y="5432641"/>
            <a:ext cx="4975444" cy="6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1368" spc="-4" dirty="0">
                <a:solidFill>
                  <a:srgbClr val="002060"/>
                </a:solidFill>
              </a:rPr>
              <a:t>1 hour furnace </a:t>
            </a:r>
            <a:r>
              <a:rPr sz="1368" dirty="0">
                <a:solidFill>
                  <a:srgbClr val="002060"/>
                </a:solidFill>
              </a:rPr>
              <a:t>in </a:t>
            </a:r>
            <a:r>
              <a:rPr sz="1368" spc="-4" dirty="0">
                <a:solidFill>
                  <a:srgbClr val="002060"/>
                </a:solidFill>
              </a:rPr>
              <a:t>operation ~ 2 y of domestic boiler consumption  1 float furnace ~ 20 000 domestic</a:t>
            </a:r>
            <a:r>
              <a:rPr sz="1368" spc="86" dirty="0">
                <a:solidFill>
                  <a:srgbClr val="002060"/>
                </a:solidFill>
              </a:rPr>
              <a:t> </a:t>
            </a:r>
            <a:r>
              <a:rPr sz="1368" spc="-4" dirty="0">
                <a:solidFill>
                  <a:srgbClr val="002060"/>
                </a:solidFill>
              </a:rPr>
              <a:t>boilers</a:t>
            </a:r>
            <a:endParaRPr sz="1368" dirty="0">
              <a:solidFill>
                <a:srgbClr val="002060"/>
              </a:solidFill>
            </a:endParaRPr>
          </a:p>
          <a:p>
            <a:pPr marL="10860"/>
            <a:r>
              <a:rPr sz="1368" spc="-4" dirty="0">
                <a:solidFill>
                  <a:srgbClr val="002060"/>
                </a:solidFill>
              </a:rPr>
              <a:t>up to 15-20</a:t>
            </a:r>
            <a:r>
              <a:rPr sz="1368" spc="-30" dirty="0">
                <a:solidFill>
                  <a:srgbClr val="002060"/>
                </a:solidFill>
              </a:rPr>
              <a:t> </a:t>
            </a:r>
            <a:r>
              <a:rPr sz="1368" spc="-9" dirty="0">
                <a:solidFill>
                  <a:srgbClr val="002060"/>
                </a:solidFill>
              </a:rPr>
              <a:t>years</a:t>
            </a:r>
            <a:endParaRPr sz="1368" dirty="0">
              <a:solidFill>
                <a:srgbClr val="00206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8721" y="190601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" name="object 15"/>
          <p:cNvSpPr/>
          <p:nvPr/>
        </p:nvSpPr>
        <p:spPr>
          <a:xfrm>
            <a:off x="3908721" y="195097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" name="object 16"/>
          <p:cNvSpPr/>
          <p:nvPr/>
        </p:nvSpPr>
        <p:spPr>
          <a:xfrm>
            <a:off x="3908721" y="1995932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object 17"/>
          <p:cNvSpPr/>
          <p:nvPr/>
        </p:nvSpPr>
        <p:spPr>
          <a:xfrm>
            <a:off x="3908721" y="2040892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object 18"/>
          <p:cNvSpPr/>
          <p:nvPr/>
        </p:nvSpPr>
        <p:spPr>
          <a:xfrm>
            <a:off x="3908721" y="2085852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object 19"/>
          <p:cNvSpPr/>
          <p:nvPr/>
        </p:nvSpPr>
        <p:spPr>
          <a:xfrm>
            <a:off x="3908721" y="213016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object 20"/>
          <p:cNvSpPr/>
          <p:nvPr/>
        </p:nvSpPr>
        <p:spPr>
          <a:xfrm>
            <a:off x="3908721" y="217446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object 21"/>
          <p:cNvSpPr/>
          <p:nvPr/>
        </p:nvSpPr>
        <p:spPr>
          <a:xfrm>
            <a:off x="3908721" y="221942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object 22"/>
          <p:cNvSpPr/>
          <p:nvPr/>
        </p:nvSpPr>
        <p:spPr>
          <a:xfrm>
            <a:off x="3908721" y="226438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object 23"/>
          <p:cNvSpPr/>
          <p:nvPr/>
        </p:nvSpPr>
        <p:spPr>
          <a:xfrm>
            <a:off x="3908721" y="230934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object 24"/>
          <p:cNvSpPr/>
          <p:nvPr/>
        </p:nvSpPr>
        <p:spPr>
          <a:xfrm>
            <a:off x="3908721" y="235430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object 25"/>
          <p:cNvSpPr/>
          <p:nvPr/>
        </p:nvSpPr>
        <p:spPr>
          <a:xfrm>
            <a:off x="3908721" y="2399267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object 26"/>
          <p:cNvSpPr/>
          <p:nvPr/>
        </p:nvSpPr>
        <p:spPr>
          <a:xfrm>
            <a:off x="3908721" y="2444227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object 27"/>
          <p:cNvSpPr/>
          <p:nvPr/>
        </p:nvSpPr>
        <p:spPr>
          <a:xfrm>
            <a:off x="3908721" y="248853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object 28"/>
          <p:cNvSpPr/>
          <p:nvPr/>
        </p:nvSpPr>
        <p:spPr>
          <a:xfrm>
            <a:off x="3908721" y="253284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" name="object 29"/>
          <p:cNvSpPr/>
          <p:nvPr/>
        </p:nvSpPr>
        <p:spPr>
          <a:xfrm>
            <a:off x="3908721" y="257780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" name="object 30"/>
          <p:cNvSpPr/>
          <p:nvPr/>
        </p:nvSpPr>
        <p:spPr>
          <a:xfrm>
            <a:off x="3908721" y="262276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" name="object 31"/>
          <p:cNvSpPr/>
          <p:nvPr/>
        </p:nvSpPr>
        <p:spPr>
          <a:xfrm>
            <a:off x="3908721" y="266772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2" name="object 32"/>
          <p:cNvSpPr/>
          <p:nvPr/>
        </p:nvSpPr>
        <p:spPr>
          <a:xfrm>
            <a:off x="3908721" y="271268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3" name="object 33"/>
          <p:cNvSpPr/>
          <p:nvPr/>
        </p:nvSpPr>
        <p:spPr>
          <a:xfrm>
            <a:off x="3908721" y="275764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4" name="object 34"/>
          <p:cNvSpPr/>
          <p:nvPr/>
        </p:nvSpPr>
        <p:spPr>
          <a:xfrm>
            <a:off x="3908721" y="280260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5" name="object 35"/>
          <p:cNvSpPr/>
          <p:nvPr/>
        </p:nvSpPr>
        <p:spPr>
          <a:xfrm>
            <a:off x="3908721" y="2846911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6" name="object 36"/>
          <p:cNvSpPr/>
          <p:nvPr/>
        </p:nvSpPr>
        <p:spPr>
          <a:xfrm>
            <a:off x="3908721" y="289121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7" name="object 37"/>
          <p:cNvSpPr/>
          <p:nvPr/>
        </p:nvSpPr>
        <p:spPr>
          <a:xfrm>
            <a:off x="3908721" y="293617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8" name="object 38"/>
          <p:cNvSpPr/>
          <p:nvPr/>
        </p:nvSpPr>
        <p:spPr>
          <a:xfrm>
            <a:off x="3908721" y="298113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9" name="object 39"/>
          <p:cNvSpPr/>
          <p:nvPr/>
        </p:nvSpPr>
        <p:spPr>
          <a:xfrm>
            <a:off x="3908721" y="302609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0" name="object 40"/>
          <p:cNvSpPr/>
          <p:nvPr/>
        </p:nvSpPr>
        <p:spPr>
          <a:xfrm>
            <a:off x="3908721" y="307105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1" name="object 41"/>
          <p:cNvSpPr/>
          <p:nvPr/>
        </p:nvSpPr>
        <p:spPr>
          <a:xfrm>
            <a:off x="3908721" y="3116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2" name="object 42"/>
          <p:cNvSpPr/>
          <p:nvPr/>
        </p:nvSpPr>
        <p:spPr>
          <a:xfrm>
            <a:off x="3908721" y="316097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3" name="object 43"/>
          <p:cNvSpPr/>
          <p:nvPr/>
        </p:nvSpPr>
        <p:spPr>
          <a:xfrm>
            <a:off x="3908721" y="3205286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4" name="object 44"/>
          <p:cNvSpPr/>
          <p:nvPr/>
        </p:nvSpPr>
        <p:spPr>
          <a:xfrm>
            <a:off x="3908721" y="324959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5" name="object 45"/>
          <p:cNvSpPr/>
          <p:nvPr/>
        </p:nvSpPr>
        <p:spPr>
          <a:xfrm>
            <a:off x="3908721" y="329455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6" name="object 46"/>
          <p:cNvSpPr/>
          <p:nvPr/>
        </p:nvSpPr>
        <p:spPr>
          <a:xfrm>
            <a:off x="3908721" y="333951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7" name="object 47"/>
          <p:cNvSpPr/>
          <p:nvPr/>
        </p:nvSpPr>
        <p:spPr>
          <a:xfrm>
            <a:off x="3908721" y="338447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8" name="object 48"/>
          <p:cNvSpPr/>
          <p:nvPr/>
        </p:nvSpPr>
        <p:spPr>
          <a:xfrm>
            <a:off x="3908721" y="342943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9" name="object 49"/>
          <p:cNvSpPr/>
          <p:nvPr/>
        </p:nvSpPr>
        <p:spPr>
          <a:xfrm>
            <a:off x="3908721" y="347439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0" name="object 50"/>
          <p:cNvSpPr/>
          <p:nvPr/>
        </p:nvSpPr>
        <p:spPr>
          <a:xfrm>
            <a:off x="3908721" y="351935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1" name="object 51"/>
          <p:cNvSpPr/>
          <p:nvPr/>
        </p:nvSpPr>
        <p:spPr>
          <a:xfrm>
            <a:off x="3908721" y="3563661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2" name="object 52"/>
          <p:cNvSpPr/>
          <p:nvPr/>
        </p:nvSpPr>
        <p:spPr>
          <a:xfrm>
            <a:off x="3908721" y="360797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3" name="object 53"/>
          <p:cNvSpPr/>
          <p:nvPr/>
        </p:nvSpPr>
        <p:spPr>
          <a:xfrm>
            <a:off x="3908721" y="365292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4" name="object 54"/>
          <p:cNvSpPr/>
          <p:nvPr/>
        </p:nvSpPr>
        <p:spPr>
          <a:xfrm>
            <a:off x="3908721" y="369788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5" name="object 55"/>
          <p:cNvSpPr/>
          <p:nvPr/>
        </p:nvSpPr>
        <p:spPr>
          <a:xfrm>
            <a:off x="3908721" y="3742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6" name="object 56"/>
          <p:cNvSpPr/>
          <p:nvPr/>
        </p:nvSpPr>
        <p:spPr>
          <a:xfrm>
            <a:off x="3908721" y="378780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7" name="object 57"/>
          <p:cNvSpPr/>
          <p:nvPr/>
        </p:nvSpPr>
        <p:spPr>
          <a:xfrm>
            <a:off x="3908721" y="383276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8" name="object 58"/>
          <p:cNvSpPr/>
          <p:nvPr/>
        </p:nvSpPr>
        <p:spPr>
          <a:xfrm>
            <a:off x="3908721" y="387772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9" name="object 59"/>
          <p:cNvSpPr/>
          <p:nvPr/>
        </p:nvSpPr>
        <p:spPr>
          <a:xfrm>
            <a:off x="3908721" y="3922037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0" name="object 60"/>
          <p:cNvSpPr/>
          <p:nvPr/>
        </p:nvSpPr>
        <p:spPr>
          <a:xfrm>
            <a:off x="3908721" y="396634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1" name="object 61"/>
          <p:cNvSpPr/>
          <p:nvPr/>
        </p:nvSpPr>
        <p:spPr>
          <a:xfrm>
            <a:off x="3908721" y="401130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2" name="object 62"/>
          <p:cNvSpPr/>
          <p:nvPr/>
        </p:nvSpPr>
        <p:spPr>
          <a:xfrm>
            <a:off x="3908721" y="405626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3" name="object 63"/>
          <p:cNvSpPr/>
          <p:nvPr/>
        </p:nvSpPr>
        <p:spPr>
          <a:xfrm>
            <a:off x="3908721" y="410122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4" name="object 64"/>
          <p:cNvSpPr/>
          <p:nvPr/>
        </p:nvSpPr>
        <p:spPr>
          <a:xfrm>
            <a:off x="3908721" y="414618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5" name="object 65"/>
          <p:cNvSpPr/>
          <p:nvPr/>
        </p:nvSpPr>
        <p:spPr>
          <a:xfrm>
            <a:off x="3908721" y="419114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6" name="object 66"/>
          <p:cNvSpPr/>
          <p:nvPr/>
        </p:nvSpPr>
        <p:spPr>
          <a:xfrm>
            <a:off x="3908721" y="423610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7" name="object 67"/>
          <p:cNvSpPr/>
          <p:nvPr/>
        </p:nvSpPr>
        <p:spPr>
          <a:xfrm>
            <a:off x="3908721" y="4280412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8" name="object 68"/>
          <p:cNvSpPr/>
          <p:nvPr/>
        </p:nvSpPr>
        <p:spPr>
          <a:xfrm>
            <a:off x="3908721" y="432472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9" name="object 69"/>
          <p:cNvSpPr/>
          <p:nvPr/>
        </p:nvSpPr>
        <p:spPr>
          <a:xfrm>
            <a:off x="3908721" y="436968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0" name="object 70"/>
          <p:cNvSpPr/>
          <p:nvPr/>
        </p:nvSpPr>
        <p:spPr>
          <a:xfrm>
            <a:off x="3908721" y="441464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1" name="object 71"/>
          <p:cNvSpPr/>
          <p:nvPr/>
        </p:nvSpPr>
        <p:spPr>
          <a:xfrm>
            <a:off x="3908721" y="445960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2" name="object 72"/>
          <p:cNvSpPr/>
          <p:nvPr/>
        </p:nvSpPr>
        <p:spPr>
          <a:xfrm>
            <a:off x="3908721" y="450455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3" name="object 73"/>
          <p:cNvSpPr/>
          <p:nvPr/>
        </p:nvSpPr>
        <p:spPr>
          <a:xfrm>
            <a:off x="3908721" y="454951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4" name="object 74"/>
          <p:cNvSpPr/>
          <p:nvPr/>
        </p:nvSpPr>
        <p:spPr>
          <a:xfrm>
            <a:off x="3908721" y="4594479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5" name="object 75"/>
          <p:cNvSpPr/>
          <p:nvPr/>
        </p:nvSpPr>
        <p:spPr>
          <a:xfrm>
            <a:off x="3908721" y="4638787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6" name="object 76"/>
          <p:cNvSpPr/>
          <p:nvPr/>
        </p:nvSpPr>
        <p:spPr>
          <a:xfrm>
            <a:off x="3908721" y="468309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7" name="object 77"/>
          <p:cNvSpPr/>
          <p:nvPr/>
        </p:nvSpPr>
        <p:spPr>
          <a:xfrm>
            <a:off x="3908721" y="472805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8" name="object 78"/>
          <p:cNvSpPr/>
          <p:nvPr/>
        </p:nvSpPr>
        <p:spPr>
          <a:xfrm>
            <a:off x="3908721" y="477301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79" name="object 79"/>
          <p:cNvSpPr/>
          <p:nvPr/>
        </p:nvSpPr>
        <p:spPr>
          <a:xfrm>
            <a:off x="3908721" y="481797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0" name="object 80"/>
          <p:cNvSpPr/>
          <p:nvPr/>
        </p:nvSpPr>
        <p:spPr>
          <a:xfrm>
            <a:off x="3908721" y="486293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1" name="object 81"/>
          <p:cNvSpPr/>
          <p:nvPr/>
        </p:nvSpPr>
        <p:spPr>
          <a:xfrm>
            <a:off x="3908721" y="4907895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2" name="object 82"/>
          <p:cNvSpPr/>
          <p:nvPr/>
        </p:nvSpPr>
        <p:spPr>
          <a:xfrm>
            <a:off x="3908721" y="4952854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3" name="object 83"/>
          <p:cNvSpPr/>
          <p:nvPr/>
        </p:nvSpPr>
        <p:spPr>
          <a:xfrm>
            <a:off x="3908721" y="4997163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4" name="object 84"/>
          <p:cNvSpPr/>
          <p:nvPr/>
        </p:nvSpPr>
        <p:spPr>
          <a:xfrm>
            <a:off x="3908721" y="5041471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5" name="object 85"/>
          <p:cNvSpPr/>
          <p:nvPr/>
        </p:nvSpPr>
        <p:spPr>
          <a:xfrm>
            <a:off x="3908721" y="5086431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6" name="object 86"/>
          <p:cNvSpPr/>
          <p:nvPr/>
        </p:nvSpPr>
        <p:spPr>
          <a:xfrm>
            <a:off x="3908721" y="513139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7" name="object 87"/>
          <p:cNvSpPr/>
          <p:nvPr/>
        </p:nvSpPr>
        <p:spPr>
          <a:xfrm>
            <a:off x="3908721" y="5176350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8" name="object 88"/>
          <p:cNvSpPr/>
          <p:nvPr/>
        </p:nvSpPr>
        <p:spPr>
          <a:xfrm>
            <a:off x="3908721" y="5209581"/>
            <a:ext cx="9231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9" name="object 89"/>
          <p:cNvSpPr/>
          <p:nvPr/>
        </p:nvSpPr>
        <p:spPr>
          <a:xfrm>
            <a:off x="5660199" y="190601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0" name="object 90"/>
          <p:cNvSpPr/>
          <p:nvPr/>
        </p:nvSpPr>
        <p:spPr>
          <a:xfrm>
            <a:off x="5660199" y="195097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1" name="object 91"/>
          <p:cNvSpPr/>
          <p:nvPr/>
        </p:nvSpPr>
        <p:spPr>
          <a:xfrm>
            <a:off x="5660199" y="199593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2" name="object 92"/>
          <p:cNvSpPr/>
          <p:nvPr/>
        </p:nvSpPr>
        <p:spPr>
          <a:xfrm>
            <a:off x="5660199" y="204089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3" name="object 93"/>
          <p:cNvSpPr/>
          <p:nvPr/>
        </p:nvSpPr>
        <p:spPr>
          <a:xfrm>
            <a:off x="5660199" y="208585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4" name="object 94"/>
          <p:cNvSpPr/>
          <p:nvPr/>
        </p:nvSpPr>
        <p:spPr>
          <a:xfrm>
            <a:off x="5660199" y="213016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5" name="object 95"/>
          <p:cNvSpPr/>
          <p:nvPr/>
        </p:nvSpPr>
        <p:spPr>
          <a:xfrm>
            <a:off x="5660199" y="217446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6" name="object 96"/>
          <p:cNvSpPr/>
          <p:nvPr/>
        </p:nvSpPr>
        <p:spPr>
          <a:xfrm>
            <a:off x="5660199" y="221942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7" name="object 97"/>
          <p:cNvSpPr/>
          <p:nvPr/>
        </p:nvSpPr>
        <p:spPr>
          <a:xfrm>
            <a:off x="5660199" y="226438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8" name="object 98"/>
          <p:cNvSpPr/>
          <p:nvPr/>
        </p:nvSpPr>
        <p:spPr>
          <a:xfrm>
            <a:off x="5660199" y="230934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9" name="object 99"/>
          <p:cNvSpPr/>
          <p:nvPr/>
        </p:nvSpPr>
        <p:spPr>
          <a:xfrm>
            <a:off x="5660199" y="235430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0" name="object 100"/>
          <p:cNvSpPr/>
          <p:nvPr/>
        </p:nvSpPr>
        <p:spPr>
          <a:xfrm>
            <a:off x="5660199" y="239926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1" name="object 101"/>
          <p:cNvSpPr/>
          <p:nvPr/>
        </p:nvSpPr>
        <p:spPr>
          <a:xfrm>
            <a:off x="5660199" y="244422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2" name="object 102"/>
          <p:cNvSpPr/>
          <p:nvPr/>
        </p:nvSpPr>
        <p:spPr>
          <a:xfrm>
            <a:off x="5660199" y="248853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3" name="object 103"/>
          <p:cNvSpPr/>
          <p:nvPr/>
        </p:nvSpPr>
        <p:spPr>
          <a:xfrm>
            <a:off x="5660199" y="253284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4" name="object 104"/>
          <p:cNvSpPr/>
          <p:nvPr/>
        </p:nvSpPr>
        <p:spPr>
          <a:xfrm>
            <a:off x="5660199" y="257780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5" name="object 105"/>
          <p:cNvSpPr/>
          <p:nvPr/>
        </p:nvSpPr>
        <p:spPr>
          <a:xfrm>
            <a:off x="5660199" y="262276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6" name="object 106"/>
          <p:cNvSpPr/>
          <p:nvPr/>
        </p:nvSpPr>
        <p:spPr>
          <a:xfrm>
            <a:off x="5660199" y="266772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7" name="object 107"/>
          <p:cNvSpPr/>
          <p:nvPr/>
        </p:nvSpPr>
        <p:spPr>
          <a:xfrm>
            <a:off x="5660199" y="271268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8" name="object 108"/>
          <p:cNvSpPr/>
          <p:nvPr/>
        </p:nvSpPr>
        <p:spPr>
          <a:xfrm>
            <a:off x="5660199" y="275764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9" name="object 109"/>
          <p:cNvSpPr/>
          <p:nvPr/>
        </p:nvSpPr>
        <p:spPr>
          <a:xfrm>
            <a:off x="5660199" y="280260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0" name="object 110"/>
          <p:cNvSpPr/>
          <p:nvPr/>
        </p:nvSpPr>
        <p:spPr>
          <a:xfrm>
            <a:off x="5660199" y="284691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1" name="object 111"/>
          <p:cNvSpPr/>
          <p:nvPr/>
        </p:nvSpPr>
        <p:spPr>
          <a:xfrm>
            <a:off x="5660199" y="289121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2" name="object 112"/>
          <p:cNvSpPr/>
          <p:nvPr/>
        </p:nvSpPr>
        <p:spPr>
          <a:xfrm>
            <a:off x="5660199" y="293617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3" name="object 113"/>
          <p:cNvSpPr/>
          <p:nvPr/>
        </p:nvSpPr>
        <p:spPr>
          <a:xfrm>
            <a:off x="5660199" y="298113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4" name="object 114"/>
          <p:cNvSpPr/>
          <p:nvPr/>
        </p:nvSpPr>
        <p:spPr>
          <a:xfrm>
            <a:off x="5660199" y="302609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5" name="object 115"/>
          <p:cNvSpPr/>
          <p:nvPr/>
        </p:nvSpPr>
        <p:spPr>
          <a:xfrm>
            <a:off x="5660199" y="307105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6" name="object 116"/>
          <p:cNvSpPr/>
          <p:nvPr/>
        </p:nvSpPr>
        <p:spPr>
          <a:xfrm>
            <a:off x="5660199" y="311601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7" name="object 117"/>
          <p:cNvSpPr/>
          <p:nvPr/>
        </p:nvSpPr>
        <p:spPr>
          <a:xfrm>
            <a:off x="5660199" y="316097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8" name="object 118"/>
          <p:cNvSpPr/>
          <p:nvPr/>
        </p:nvSpPr>
        <p:spPr>
          <a:xfrm>
            <a:off x="5660199" y="3205286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9" name="object 119"/>
          <p:cNvSpPr/>
          <p:nvPr/>
        </p:nvSpPr>
        <p:spPr>
          <a:xfrm>
            <a:off x="5660199" y="324959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0" name="object 120"/>
          <p:cNvSpPr/>
          <p:nvPr/>
        </p:nvSpPr>
        <p:spPr>
          <a:xfrm>
            <a:off x="5660199" y="329455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1" name="object 121"/>
          <p:cNvSpPr/>
          <p:nvPr/>
        </p:nvSpPr>
        <p:spPr>
          <a:xfrm>
            <a:off x="5660199" y="333951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2" name="object 122"/>
          <p:cNvSpPr/>
          <p:nvPr/>
        </p:nvSpPr>
        <p:spPr>
          <a:xfrm>
            <a:off x="5660199" y="338447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3" name="object 123"/>
          <p:cNvSpPr/>
          <p:nvPr/>
        </p:nvSpPr>
        <p:spPr>
          <a:xfrm>
            <a:off x="5660199" y="342943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4" name="object 124"/>
          <p:cNvSpPr/>
          <p:nvPr/>
        </p:nvSpPr>
        <p:spPr>
          <a:xfrm>
            <a:off x="5660199" y="347439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5" name="object 125"/>
          <p:cNvSpPr/>
          <p:nvPr/>
        </p:nvSpPr>
        <p:spPr>
          <a:xfrm>
            <a:off x="5660199" y="351935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6" name="object 126"/>
          <p:cNvSpPr/>
          <p:nvPr/>
        </p:nvSpPr>
        <p:spPr>
          <a:xfrm>
            <a:off x="5660199" y="356366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7" name="object 127"/>
          <p:cNvSpPr/>
          <p:nvPr/>
        </p:nvSpPr>
        <p:spPr>
          <a:xfrm>
            <a:off x="5660199" y="360797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8" name="object 128"/>
          <p:cNvSpPr/>
          <p:nvPr/>
        </p:nvSpPr>
        <p:spPr>
          <a:xfrm>
            <a:off x="5660199" y="365292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9" name="object 129"/>
          <p:cNvSpPr/>
          <p:nvPr/>
        </p:nvSpPr>
        <p:spPr>
          <a:xfrm>
            <a:off x="5660199" y="369788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0" name="object 130"/>
          <p:cNvSpPr/>
          <p:nvPr/>
        </p:nvSpPr>
        <p:spPr>
          <a:xfrm>
            <a:off x="5660199" y="374284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1" name="object 131"/>
          <p:cNvSpPr/>
          <p:nvPr/>
        </p:nvSpPr>
        <p:spPr>
          <a:xfrm>
            <a:off x="5660199" y="378780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2" name="object 132"/>
          <p:cNvSpPr/>
          <p:nvPr/>
        </p:nvSpPr>
        <p:spPr>
          <a:xfrm>
            <a:off x="5660199" y="383276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3" name="object 133"/>
          <p:cNvSpPr/>
          <p:nvPr/>
        </p:nvSpPr>
        <p:spPr>
          <a:xfrm>
            <a:off x="5660199" y="387772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4" name="object 134"/>
          <p:cNvSpPr/>
          <p:nvPr/>
        </p:nvSpPr>
        <p:spPr>
          <a:xfrm>
            <a:off x="5660199" y="392203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5" name="object 135"/>
          <p:cNvSpPr/>
          <p:nvPr/>
        </p:nvSpPr>
        <p:spPr>
          <a:xfrm>
            <a:off x="5660199" y="396634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6" name="object 136"/>
          <p:cNvSpPr/>
          <p:nvPr/>
        </p:nvSpPr>
        <p:spPr>
          <a:xfrm>
            <a:off x="5660199" y="401130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7" name="object 137"/>
          <p:cNvSpPr/>
          <p:nvPr/>
        </p:nvSpPr>
        <p:spPr>
          <a:xfrm>
            <a:off x="5660199" y="405626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8" name="object 138"/>
          <p:cNvSpPr/>
          <p:nvPr/>
        </p:nvSpPr>
        <p:spPr>
          <a:xfrm>
            <a:off x="5660199" y="410122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9" name="object 139"/>
          <p:cNvSpPr/>
          <p:nvPr/>
        </p:nvSpPr>
        <p:spPr>
          <a:xfrm>
            <a:off x="5660199" y="414618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0" name="object 140"/>
          <p:cNvSpPr/>
          <p:nvPr/>
        </p:nvSpPr>
        <p:spPr>
          <a:xfrm>
            <a:off x="5660199" y="419114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1" name="object 141"/>
          <p:cNvSpPr/>
          <p:nvPr/>
        </p:nvSpPr>
        <p:spPr>
          <a:xfrm>
            <a:off x="5660199" y="423610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2" name="object 142"/>
          <p:cNvSpPr/>
          <p:nvPr/>
        </p:nvSpPr>
        <p:spPr>
          <a:xfrm>
            <a:off x="5660199" y="428041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3" name="object 143"/>
          <p:cNvSpPr/>
          <p:nvPr/>
        </p:nvSpPr>
        <p:spPr>
          <a:xfrm>
            <a:off x="5660199" y="432472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4" name="object 144"/>
          <p:cNvSpPr/>
          <p:nvPr/>
        </p:nvSpPr>
        <p:spPr>
          <a:xfrm>
            <a:off x="5660199" y="436968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5" name="object 145"/>
          <p:cNvSpPr/>
          <p:nvPr/>
        </p:nvSpPr>
        <p:spPr>
          <a:xfrm>
            <a:off x="5660199" y="441464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6" name="object 146"/>
          <p:cNvSpPr/>
          <p:nvPr/>
        </p:nvSpPr>
        <p:spPr>
          <a:xfrm>
            <a:off x="5660199" y="445960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7" name="object 147"/>
          <p:cNvSpPr/>
          <p:nvPr/>
        </p:nvSpPr>
        <p:spPr>
          <a:xfrm>
            <a:off x="5660199" y="450455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8" name="object 148"/>
          <p:cNvSpPr/>
          <p:nvPr/>
        </p:nvSpPr>
        <p:spPr>
          <a:xfrm>
            <a:off x="5660199" y="454951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9" name="object 149"/>
          <p:cNvSpPr/>
          <p:nvPr/>
        </p:nvSpPr>
        <p:spPr>
          <a:xfrm>
            <a:off x="5660199" y="459447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0" name="object 150"/>
          <p:cNvSpPr/>
          <p:nvPr/>
        </p:nvSpPr>
        <p:spPr>
          <a:xfrm>
            <a:off x="5660199" y="463878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1" name="object 151"/>
          <p:cNvSpPr/>
          <p:nvPr/>
        </p:nvSpPr>
        <p:spPr>
          <a:xfrm>
            <a:off x="5660199" y="468309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2" name="object 152"/>
          <p:cNvSpPr/>
          <p:nvPr/>
        </p:nvSpPr>
        <p:spPr>
          <a:xfrm>
            <a:off x="5660199" y="472805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3" name="object 153"/>
          <p:cNvSpPr/>
          <p:nvPr/>
        </p:nvSpPr>
        <p:spPr>
          <a:xfrm>
            <a:off x="5660199" y="477301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4" name="object 154"/>
          <p:cNvSpPr/>
          <p:nvPr/>
        </p:nvSpPr>
        <p:spPr>
          <a:xfrm>
            <a:off x="5660199" y="481797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5" name="object 155"/>
          <p:cNvSpPr/>
          <p:nvPr/>
        </p:nvSpPr>
        <p:spPr>
          <a:xfrm>
            <a:off x="5660199" y="486293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6" name="object 156"/>
          <p:cNvSpPr/>
          <p:nvPr/>
        </p:nvSpPr>
        <p:spPr>
          <a:xfrm>
            <a:off x="5660199" y="490789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7" name="object 157"/>
          <p:cNvSpPr/>
          <p:nvPr/>
        </p:nvSpPr>
        <p:spPr>
          <a:xfrm>
            <a:off x="5660199" y="495285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8" name="object 158"/>
          <p:cNvSpPr/>
          <p:nvPr/>
        </p:nvSpPr>
        <p:spPr>
          <a:xfrm>
            <a:off x="5660199" y="499716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9" name="object 159"/>
          <p:cNvSpPr/>
          <p:nvPr/>
        </p:nvSpPr>
        <p:spPr>
          <a:xfrm>
            <a:off x="5660199" y="504147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0" name="object 160"/>
          <p:cNvSpPr/>
          <p:nvPr/>
        </p:nvSpPr>
        <p:spPr>
          <a:xfrm>
            <a:off x="5660199" y="508643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1" name="object 161"/>
          <p:cNvSpPr/>
          <p:nvPr/>
        </p:nvSpPr>
        <p:spPr>
          <a:xfrm>
            <a:off x="5660199" y="513139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2" name="object 162"/>
          <p:cNvSpPr/>
          <p:nvPr/>
        </p:nvSpPr>
        <p:spPr>
          <a:xfrm>
            <a:off x="5660199" y="517635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3" name="object 163"/>
          <p:cNvSpPr/>
          <p:nvPr/>
        </p:nvSpPr>
        <p:spPr>
          <a:xfrm>
            <a:off x="6707959" y="190601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4" name="object 164"/>
          <p:cNvSpPr/>
          <p:nvPr/>
        </p:nvSpPr>
        <p:spPr>
          <a:xfrm>
            <a:off x="6707959" y="195097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5" name="object 165"/>
          <p:cNvSpPr/>
          <p:nvPr/>
        </p:nvSpPr>
        <p:spPr>
          <a:xfrm>
            <a:off x="6707959" y="1995932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6" name="object 166"/>
          <p:cNvSpPr/>
          <p:nvPr/>
        </p:nvSpPr>
        <p:spPr>
          <a:xfrm>
            <a:off x="6707959" y="2040892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7" name="object 167"/>
          <p:cNvSpPr/>
          <p:nvPr/>
        </p:nvSpPr>
        <p:spPr>
          <a:xfrm>
            <a:off x="6707959" y="2085852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8" name="object 168"/>
          <p:cNvSpPr/>
          <p:nvPr/>
        </p:nvSpPr>
        <p:spPr>
          <a:xfrm>
            <a:off x="6707959" y="213016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9" name="object 169"/>
          <p:cNvSpPr/>
          <p:nvPr/>
        </p:nvSpPr>
        <p:spPr>
          <a:xfrm>
            <a:off x="6707959" y="217446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0" name="object 170"/>
          <p:cNvSpPr/>
          <p:nvPr/>
        </p:nvSpPr>
        <p:spPr>
          <a:xfrm>
            <a:off x="6707959" y="221942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1" name="object 171"/>
          <p:cNvSpPr/>
          <p:nvPr/>
        </p:nvSpPr>
        <p:spPr>
          <a:xfrm>
            <a:off x="6707959" y="226438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2" name="object 172"/>
          <p:cNvSpPr/>
          <p:nvPr/>
        </p:nvSpPr>
        <p:spPr>
          <a:xfrm>
            <a:off x="6707959" y="230934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3" name="object 173"/>
          <p:cNvSpPr/>
          <p:nvPr/>
        </p:nvSpPr>
        <p:spPr>
          <a:xfrm>
            <a:off x="6707959" y="235430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4" name="object 174"/>
          <p:cNvSpPr/>
          <p:nvPr/>
        </p:nvSpPr>
        <p:spPr>
          <a:xfrm>
            <a:off x="6707959" y="2399267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5" name="object 175"/>
          <p:cNvSpPr/>
          <p:nvPr/>
        </p:nvSpPr>
        <p:spPr>
          <a:xfrm>
            <a:off x="6707959" y="2444227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6" name="object 176"/>
          <p:cNvSpPr/>
          <p:nvPr/>
        </p:nvSpPr>
        <p:spPr>
          <a:xfrm>
            <a:off x="6707959" y="248853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7" name="object 177"/>
          <p:cNvSpPr/>
          <p:nvPr/>
        </p:nvSpPr>
        <p:spPr>
          <a:xfrm>
            <a:off x="6707959" y="253284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8" name="object 178"/>
          <p:cNvSpPr/>
          <p:nvPr/>
        </p:nvSpPr>
        <p:spPr>
          <a:xfrm>
            <a:off x="6707959" y="257780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9" name="object 179"/>
          <p:cNvSpPr/>
          <p:nvPr/>
        </p:nvSpPr>
        <p:spPr>
          <a:xfrm>
            <a:off x="6707959" y="262276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0" name="object 180"/>
          <p:cNvSpPr/>
          <p:nvPr/>
        </p:nvSpPr>
        <p:spPr>
          <a:xfrm>
            <a:off x="6707959" y="266772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1" name="object 181"/>
          <p:cNvSpPr/>
          <p:nvPr/>
        </p:nvSpPr>
        <p:spPr>
          <a:xfrm>
            <a:off x="6707959" y="271268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2" name="object 182"/>
          <p:cNvSpPr/>
          <p:nvPr/>
        </p:nvSpPr>
        <p:spPr>
          <a:xfrm>
            <a:off x="6707959" y="275764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3" name="object 183"/>
          <p:cNvSpPr/>
          <p:nvPr/>
        </p:nvSpPr>
        <p:spPr>
          <a:xfrm>
            <a:off x="6707959" y="280260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4" name="object 184"/>
          <p:cNvSpPr/>
          <p:nvPr/>
        </p:nvSpPr>
        <p:spPr>
          <a:xfrm>
            <a:off x="6707959" y="2846911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5" name="object 185"/>
          <p:cNvSpPr/>
          <p:nvPr/>
        </p:nvSpPr>
        <p:spPr>
          <a:xfrm>
            <a:off x="6707959" y="289121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6" name="object 186"/>
          <p:cNvSpPr/>
          <p:nvPr/>
        </p:nvSpPr>
        <p:spPr>
          <a:xfrm>
            <a:off x="6707959" y="293617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7" name="object 187"/>
          <p:cNvSpPr/>
          <p:nvPr/>
        </p:nvSpPr>
        <p:spPr>
          <a:xfrm>
            <a:off x="6707959" y="298113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8" name="object 188"/>
          <p:cNvSpPr/>
          <p:nvPr/>
        </p:nvSpPr>
        <p:spPr>
          <a:xfrm>
            <a:off x="6707959" y="302609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9" name="object 189"/>
          <p:cNvSpPr/>
          <p:nvPr/>
        </p:nvSpPr>
        <p:spPr>
          <a:xfrm>
            <a:off x="6707959" y="307105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0" name="object 190"/>
          <p:cNvSpPr/>
          <p:nvPr/>
        </p:nvSpPr>
        <p:spPr>
          <a:xfrm>
            <a:off x="6707959" y="3116018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1" name="object 191"/>
          <p:cNvSpPr/>
          <p:nvPr/>
        </p:nvSpPr>
        <p:spPr>
          <a:xfrm>
            <a:off x="6707959" y="316097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2" name="object 192"/>
          <p:cNvSpPr/>
          <p:nvPr/>
        </p:nvSpPr>
        <p:spPr>
          <a:xfrm>
            <a:off x="6707959" y="3205286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3" name="object 193"/>
          <p:cNvSpPr/>
          <p:nvPr/>
        </p:nvSpPr>
        <p:spPr>
          <a:xfrm>
            <a:off x="6707959" y="324959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4" name="object 194"/>
          <p:cNvSpPr/>
          <p:nvPr/>
        </p:nvSpPr>
        <p:spPr>
          <a:xfrm>
            <a:off x="6707959" y="329455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5" name="object 195"/>
          <p:cNvSpPr/>
          <p:nvPr/>
        </p:nvSpPr>
        <p:spPr>
          <a:xfrm>
            <a:off x="6707959" y="333951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6" name="object 196"/>
          <p:cNvSpPr/>
          <p:nvPr/>
        </p:nvSpPr>
        <p:spPr>
          <a:xfrm>
            <a:off x="6707959" y="338447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7" name="object 197"/>
          <p:cNvSpPr/>
          <p:nvPr/>
        </p:nvSpPr>
        <p:spPr>
          <a:xfrm>
            <a:off x="6707959" y="342943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8" name="object 198"/>
          <p:cNvSpPr/>
          <p:nvPr/>
        </p:nvSpPr>
        <p:spPr>
          <a:xfrm>
            <a:off x="6707959" y="347439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9" name="object 199"/>
          <p:cNvSpPr/>
          <p:nvPr/>
        </p:nvSpPr>
        <p:spPr>
          <a:xfrm>
            <a:off x="6707959" y="351935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0" name="object 200"/>
          <p:cNvSpPr/>
          <p:nvPr/>
        </p:nvSpPr>
        <p:spPr>
          <a:xfrm>
            <a:off x="6707959" y="3563661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1" name="object 201"/>
          <p:cNvSpPr/>
          <p:nvPr/>
        </p:nvSpPr>
        <p:spPr>
          <a:xfrm>
            <a:off x="6707959" y="360797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2" name="object 202"/>
          <p:cNvSpPr/>
          <p:nvPr/>
        </p:nvSpPr>
        <p:spPr>
          <a:xfrm>
            <a:off x="6707959" y="365292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3" name="object 203"/>
          <p:cNvSpPr/>
          <p:nvPr/>
        </p:nvSpPr>
        <p:spPr>
          <a:xfrm>
            <a:off x="6707959" y="369788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4" name="object 204"/>
          <p:cNvSpPr/>
          <p:nvPr/>
        </p:nvSpPr>
        <p:spPr>
          <a:xfrm>
            <a:off x="6707959" y="374284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5" name="object 205"/>
          <p:cNvSpPr/>
          <p:nvPr/>
        </p:nvSpPr>
        <p:spPr>
          <a:xfrm>
            <a:off x="6707959" y="378780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6" name="object 206"/>
          <p:cNvSpPr/>
          <p:nvPr/>
        </p:nvSpPr>
        <p:spPr>
          <a:xfrm>
            <a:off x="6707959" y="383276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7" name="object 207"/>
          <p:cNvSpPr/>
          <p:nvPr/>
        </p:nvSpPr>
        <p:spPr>
          <a:xfrm>
            <a:off x="6707959" y="387772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8" name="object 208"/>
          <p:cNvSpPr/>
          <p:nvPr/>
        </p:nvSpPr>
        <p:spPr>
          <a:xfrm>
            <a:off x="6707959" y="3922037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9" name="object 209"/>
          <p:cNvSpPr/>
          <p:nvPr/>
        </p:nvSpPr>
        <p:spPr>
          <a:xfrm>
            <a:off x="6707959" y="396634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0" name="object 210"/>
          <p:cNvSpPr/>
          <p:nvPr/>
        </p:nvSpPr>
        <p:spPr>
          <a:xfrm>
            <a:off x="6707959" y="401130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1" name="object 211"/>
          <p:cNvSpPr/>
          <p:nvPr/>
        </p:nvSpPr>
        <p:spPr>
          <a:xfrm>
            <a:off x="6707959" y="405626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2" name="object 212"/>
          <p:cNvSpPr/>
          <p:nvPr/>
        </p:nvSpPr>
        <p:spPr>
          <a:xfrm>
            <a:off x="6707959" y="410122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3" name="object 213"/>
          <p:cNvSpPr/>
          <p:nvPr/>
        </p:nvSpPr>
        <p:spPr>
          <a:xfrm>
            <a:off x="6707959" y="414618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4" name="object 214"/>
          <p:cNvSpPr/>
          <p:nvPr/>
        </p:nvSpPr>
        <p:spPr>
          <a:xfrm>
            <a:off x="6707959" y="419114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5" name="object 215"/>
          <p:cNvSpPr/>
          <p:nvPr/>
        </p:nvSpPr>
        <p:spPr>
          <a:xfrm>
            <a:off x="6707959" y="423610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6" name="object 216"/>
          <p:cNvSpPr/>
          <p:nvPr/>
        </p:nvSpPr>
        <p:spPr>
          <a:xfrm>
            <a:off x="6707959" y="4280412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7" name="object 217"/>
          <p:cNvSpPr/>
          <p:nvPr/>
        </p:nvSpPr>
        <p:spPr>
          <a:xfrm>
            <a:off x="6707959" y="432472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8" name="object 218"/>
          <p:cNvSpPr/>
          <p:nvPr/>
        </p:nvSpPr>
        <p:spPr>
          <a:xfrm>
            <a:off x="6707959" y="436968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9" name="object 219"/>
          <p:cNvSpPr/>
          <p:nvPr/>
        </p:nvSpPr>
        <p:spPr>
          <a:xfrm>
            <a:off x="6707959" y="441464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0" name="object 220"/>
          <p:cNvSpPr/>
          <p:nvPr/>
        </p:nvSpPr>
        <p:spPr>
          <a:xfrm>
            <a:off x="6707959" y="445960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1" name="object 221"/>
          <p:cNvSpPr/>
          <p:nvPr/>
        </p:nvSpPr>
        <p:spPr>
          <a:xfrm>
            <a:off x="6707959" y="450455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2" name="object 222"/>
          <p:cNvSpPr/>
          <p:nvPr/>
        </p:nvSpPr>
        <p:spPr>
          <a:xfrm>
            <a:off x="6707959" y="454951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3" name="object 223"/>
          <p:cNvSpPr/>
          <p:nvPr/>
        </p:nvSpPr>
        <p:spPr>
          <a:xfrm>
            <a:off x="6707959" y="4594479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4" name="object 224"/>
          <p:cNvSpPr/>
          <p:nvPr/>
        </p:nvSpPr>
        <p:spPr>
          <a:xfrm>
            <a:off x="6707959" y="4638787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5" name="object 225"/>
          <p:cNvSpPr/>
          <p:nvPr/>
        </p:nvSpPr>
        <p:spPr>
          <a:xfrm>
            <a:off x="6707959" y="468309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6" name="object 226"/>
          <p:cNvSpPr/>
          <p:nvPr/>
        </p:nvSpPr>
        <p:spPr>
          <a:xfrm>
            <a:off x="6707959" y="472805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7" name="object 227"/>
          <p:cNvSpPr/>
          <p:nvPr/>
        </p:nvSpPr>
        <p:spPr>
          <a:xfrm>
            <a:off x="6707959" y="477301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8" name="object 228"/>
          <p:cNvSpPr/>
          <p:nvPr/>
        </p:nvSpPr>
        <p:spPr>
          <a:xfrm>
            <a:off x="6707959" y="481797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9" name="object 229"/>
          <p:cNvSpPr/>
          <p:nvPr/>
        </p:nvSpPr>
        <p:spPr>
          <a:xfrm>
            <a:off x="6707959" y="486293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0" name="object 230"/>
          <p:cNvSpPr/>
          <p:nvPr/>
        </p:nvSpPr>
        <p:spPr>
          <a:xfrm>
            <a:off x="6707959" y="4907895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1" name="object 231"/>
          <p:cNvSpPr/>
          <p:nvPr/>
        </p:nvSpPr>
        <p:spPr>
          <a:xfrm>
            <a:off x="6707959" y="4952854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2" name="object 232"/>
          <p:cNvSpPr/>
          <p:nvPr/>
        </p:nvSpPr>
        <p:spPr>
          <a:xfrm>
            <a:off x="6707959" y="4997163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3" name="object 233"/>
          <p:cNvSpPr/>
          <p:nvPr/>
        </p:nvSpPr>
        <p:spPr>
          <a:xfrm>
            <a:off x="6707959" y="5041471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4" name="object 234"/>
          <p:cNvSpPr/>
          <p:nvPr/>
        </p:nvSpPr>
        <p:spPr>
          <a:xfrm>
            <a:off x="6707959" y="5086431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5" name="object 235"/>
          <p:cNvSpPr/>
          <p:nvPr/>
        </p:nvSpPr>
        <p:spPr>
          <a:xfrm>
            <a:off x="6707959" y="513139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6" name="object 236"/>
          <p:cNvSpPr/>
          <p:nvPr/>
        </p:nvSpPr>
        <p:spPr>
          <a:xfrm>
            <a:off x="6707959" y="5176350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7" name="object 237"/>
          <p:cNvSpPr/>
          <p:nvPr/>
        </p:nvSpPr>
        <p:spPr>
          <a:xfrm>
            <a:off x="6707959" y="5209581"/>
            <a:ext cx="9231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67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8" name="object 238"/>
          <p:cNvSpPr/>
          <p:nvPr/>
        </p:nvSpPr>
        <p:spPr>
          <a:xfrm>
            <a:off x="8061966" y="190601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9" name="object 239"/>
          <p:cNvSpPr/>
          <p:nvPr/>
        </p:nvSpPr>
        <p:spPr>
          <a:xfrm>
            <a:off x="8061966" y="195097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0" name="object 240"/>
          <p:cNvSpPr/>
          <p:nvPr/>
        </p:nvSpPr>
        <p:spPr>
          <a:xfrm>
            <a:off x="8061966" y="199593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1" name="object 241"/>
          <p:cNvSpPr/>
          <p:nvPr/>
        </p:nvSpPr>
        <p:spPr>
          <a:xfrm>
            <a:off x="8061966" y="204089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2" name="object 242"/>
          <p:cNvSpPr/>
          <p:nvPr/>
        </p:nvSpPr>
        <p:spPr>
          <a:xfrm>
            <a:off x="8061966" y="208585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3" name="object 243"/>
          <p:cNvSpPr/>
          <p:nvPr/>
        </p:nvSpPr>
        <p:spPr>
          <a:xfrm>
            <a:off x="8061966" y="213016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4" name="object 244"/>
          <p:cNvSpPr/>
          <p:nvPr/>
        </p:nvSpPr>
        <p:spPr>
          <a:xfrm>
            <a:off x="8061966" y="217446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5" name="object 245"/>
          <p:cNvSpPr/>
          <p:nvPr/>
        </p:nvSpPr>
        <p:spPr>
          <a:xfrm>
            <a:off x="8061966" y="221942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6" name="object 246"/>
          <p:cNvSpPr/>
          <p:nvPr/>
        </p:nvSpPr>
        <p:spPr>
          <a:xfrm>
            <a:off x="8061966" y="226438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7" name="object 247"/>
          <p:cNvSpPr/>
          <p:nvPr/>
        </p:nvSpPr>
        <p:spPr>
          <a:xfrm>
            <a:off x="8061966" y="230934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8" name="object 248"/>
          <p:cNvSpPr/>
          <p:nvPr/>
        </p:nvSpPr>
        <p:spPr>
          <a:xfrm>
            <a:off x="8061966" y="235430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9" name="object 249"/>
          <p:cNvSpPr/>
          <p:nvPr/>
        </p:nvSpPr>
        <p:spPr>
          <a:xfrm>
            <a:off x="8061966" y="239926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0" name="object 250"/>
          <p:cNvSpPr/>
          <p:nvPr/>
        </p:nvSpPr>
        <p:spPr>
          <a:xfrm>
            <a:off x="8061966" y="244422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1" name="object 251"/>
          <p:cNvSpPr/>
          <p:nvPr/>
        </p:nvSpPr>
        <p:spPr>
          <a:xfrm>
            <a:off x="8061966" y="248853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2" name="object 252"/>
          <p:cNvSpPr/>
          <p:nvPr/>
        </p:nvSpPr>
        <p:spPr>
          <a:xfrm>
            <a:off x="8061966" y="253284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3" name="object 253"/>
          <p:cNvSpPr/>
          <p:nvPr/>
        </p:nvSpPr>
        <p:spPr>
          <a:xfrm>
            <a:off x="8061966" y="257780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4" name="object 254"/>
          <p:cNvSpPr/>
          <p:nvPr/>
        </p:nvSpPr>
        <p:spPr>
          <a:xfrm>
            <a:off x="8061966" y="262276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5" name="object 255"/>
          <p:cNvSpPr/>
          <p:nvPr/>
        </p:nvSpPr>
        <p:spPr>
          <a:xfrm>
            <a:off x="8061966" y="266772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6" name="object 256"/>
          <p:cNvSpPr/>
          <p:nvPr/>
        </p:nvSpPr>
        <p:spPr>
          <a:xfrm>
            <a:off x="8061966" y="271268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7" name="object 257"/>
          <p:cNvSpPr/>
          <p:nvPr/>
        </p:nvSpPr>
        <p:spPr>
          <a:xfrm>
            <a:off x="8061966" y="275764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8" name="object 258"/>
          <p:cNvSpPr/>
          <p:nvPr/>
        </p:nvSpPr>
        <p:spPr>
          <a:xfrm>
            <a:off x="8061966" y="280260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9" name="object 259"/>
          <p:cNvSpPr/>
          <p:nvPr/>
        </p:nvSpPr>
        <p:spPr>
          <a:xfrm>
            <a:off x="8061966" y="284691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0" name="object 260"/>
          <p:cNvSpPr/>
          <p:nvPr/>
        </p:nvSpPr>
        <p:spPr>
          <a:xfrm>
            <a:off x="8061966" y="289121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1" name="object 261"/>
          <p:cNvSpPr/>
          <p:nvPr/>
        </p:nvSpPr>
        <p:spPr>
          <a:xfrm>
            <a:off x="8061966" y="293617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2" name="object 262"/>
          <p:cNvSpPr/>
          <p:nvPr/>
        </p:nvSpPr>
        <p:spPr>
          <a:xfrm>
            <a:off x="8061966" y="298113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3" name="object 263"/>
          <p:cNvSpPr/>
          <p:nvPr/>
        </p:nvSpPr>
        <p:spPr>
          <a:xfrm>
            <a:off x="8061966" y="302609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4" name="object 264"/>
          <p:cNvSpPr/>
          <p:nvPr/>
        </p:nvSpPr>
        <p:spPr>
          <a:xfrm>
            <a:off x="8061966" y="307105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5" name="object 265"/>
          <p:cNvSpPr/>
          <p:nvPr/>
        </p:nvSpPr>
        <p:spPr>
          <a:xfrm>
            <a:off x="8061966" y="3116018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6" name="object 266"/>
          <p:cNvSpPr/>
          <p:nvPr/>
        </p:nvSpPr>
        <p:spPr>
          <a:xfrm>
            <a:off x="8061966" y="316097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7" name="object 267"/>
          <p:cNvSpPr/>
          <p:nvPr/>
        </p:nvSpPr>
        <p:spPr>
          <a:xfrm>
            <a:off x="8061966" y="3205286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8" name="object 268"/>
          <p:cNvSpPr/>
          <p:nvPr/>
        </p:nvSpPr>
        <p:spPr>
          <a:xfrm>
            <a:off x="8061966" y="324959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9" name="object 269"/>
          <p:cNvSpPr/>
          <p:nvPr/>
        </p:nvSpPr>
        <p:spPr>
          <a:xfrm>
            <a:off x="8061966" y="329455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0" name="object 270"/>
          <p:cNvSpPr/>
          <p:nvPr/>
        </p:nvSpPr>
        <p:spPr>
          <a:xfrm>
            <a:off x="8061966" y="333951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1" name="object 271"/>
          <p:cNvSpPr/>
          <p:nvPr/>
        </p:nvSpPr>
        <p:spPr>
          <a:xfrm>
            <a:off x="8061966" y="338447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2" name="object 272"/>
          <p:cNvSpPr/>
          <p:nvPr/>
        </p:nvSpPr>
        <p:spPr>
          <a:xfrm>
            <a:off x="8061966" y="342943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3" name="object 273"/>
          <p:cNvSpPr/>
          <p:nvPr/>
        </p:nvSpPr>
        <p:spPr>
          <a:xfrm>
            <a:off x="8061966" y="347439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4" name="object 274"/>
          <p:cNvSpPr/>
          <p:nvPr/>
        </p:nvSpPr>
        <p:spPr>
          <a:xfrm>
            <a:off x="8061966" y="351935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5" name="object 275"/>
          <p:cNvSpPr/>
          <p:nvPr/>
        </p:nvSpPr>
        <p:spPr>
          <a:xfrm>
            <a:off x="8061966" y="356366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6" name="object 276"/>
          <p:cNvSpPr/>
          <p:nvPr/>
        </p:nvSpPr>
        <p:spPr>
          <a:xfrm>
            <a:off x="8061966" y="360797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7" name="object 277"/>
          <p:cNvSpPr/>
          <p:nvPr/>
        </p:nvSpPr>
        <p:spPr>
          <a:xfrm>
            <a:off x="8061966" y="365292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8" name="object 278"/>
          <p:cNvSpPr/>
          <p:nvPr/>
        </p:nvSpPr>
        <p:spPr>
          <a:xfrm>
            <a:off x="8061966" y="369788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9" name="object 279"/>
          <p:cNvSpPr/>
          <p:nvPr/>
        </p:nvSpPr>
        <p:spPr>
          <a:xfrm>
            <a:off x="8061966" y="374284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0" name="object 280"/>
          <p:cNvSpPr/>
          <p:nvPr/>
        </p:nvSpPr>
        <p:spPr>
          <a:xfrm>
            <a:off x="8061966" y="378780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1" name="object 281"/>
          <p:cNvSpPr/>
          <p:nvPr/>
        </p:nvSpPr>
        <p:spPr>
          <a:xfrm>
            <a:off x="8061966" y="383276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2" name="object 282"/>
          <p:cNvSpPr/>
          <p:nvPr/>
        </p:nvSpPr>
        <p:spPr>
          <a:xfrm>
            <a:off x="8061966" y="387772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3" name="object 283"/>
          <p:cNvSpPr/>
          <p:nvPr/>
        </p:nvSpPr>
        <p:spPr>
          <a:xfrm>
            <a:off x="8061966" y="392203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4" name="object 284"/>
          <p:cNvSpPr/>
          <p:nvPr/>
        </p:nvSpPr>
        <p:spPr>
          <a:xfrm>
            <a:off x="8061966" y="396634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5" name="object 285"/>
          <p:cNvSpPr/>
          <p:nvPr/>
        </p:nvSpPr>
        <p:spPr>
          <a:xfrm>
            <a:off x="8061966" y="401130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6" name="object 286"/>
          <p:cNvSpPr/>
          <p:nvPr/>
        </p:nvSpPr>
        <p:spPr>
          <a:xfrm>
            <a:off x="8061966" y="405626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7" name="object 287"/>
          <p:cNvSpPr/>
          <p:nvPr/>
        </p:nvSpPr>
        <p:spPr>
          <a:xfrm>
            <a:off x="8061966" y="410122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8" name="object 288"/>
          <p:cNvSpPr/>
          <p:nvPr/>
        </p:nvSpPr>
        <p:spPr>
          <a:xfrm>
            <a:off x="8061966" y="414618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9" name="object 289"/>
          <p:cNvSpPr/>
          <p:nvPr/>
        </p:nvSpPr>
        <p:spPr>
          <a:xfrm>
            <a:off x="8061966" y="419114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0" name="object 290"/>
          <p:cNvSpPr/>
          <p:nvPr/>
        </p:nvSpPr>
        <p:spPr>
          <a:xfrm>
            <a:off x="8061966" y="423610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1" name="object 291"/>
          <p:cNvSpPr/>
          <p:nvPr/>
        </p:nvSpPr>
        <p:spPr>
          <a:xfrm>
            <a:off x="8061966" y="4280412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2" name="object 292"/>
          <p:cNvSpPr/>
          <p:nvPr/>
        </p:nvSpPr>
        <p:spPr>
          <a:xfrm>
            <a:off x="8061966" y="432472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3" name="object 293"/>
          <p:cNvSpPr/>
          <p:nvPr/>
        </p:nvSpPr>
        <p:spPr>
          <a:xfrm>
            <a:off x="8061966" y="436968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4" name="object 294"/>
          <p:cNvSpPr/>
          <p:nvPr/>
        </p:nvSpPr>
        <p:spPr>
          <a:xfrm>
            <a:off x="8061966" y="441464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5" name="object 295"/>
          <p:cNvSpPr/>
          <p:nvPr/>
        </p:nvSpPr>
        <p:spPr>
          <a:xfrm>
            <a:off x="8061966" y="445960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6" name="object 296"/>
          <p:cNvSpPr/>
          <p:nvPr/>
        </p:nvSpPr>
        <p:spPr>
          <a:xfrm>
            <a:off x="8061966" y="450455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7" name="object 297"/>
          <p:cNvSpPr/>
          <p:nvPr/>
        </p:nvSpPr>
        <p:spPr>
          <a:xfrm>
            <a:off x="8061966" y="454951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8" name="object 298"/>
          <p:cNvSpPr/>
          <p:nvPr/>
        </p:nvSpPr>
        <p:spPr>
          <a:xfrm>
            <a:off x="8061966" y="4594479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9" name="object 299"/>
          <p:cNvSpPr/>
          <p:nvPr/>
        </p:nvSpPr>
        <p:spPr>
          <a:xfrm>
            <a:off x="8061966" y="4638787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0" name="object 300"/>
          <p:cNvSpPr/>
          <p:nvPr/>
        </p:nvSpPr>
        <p:spPr>
          <a:xfrm>
            <a:off x="8061966" y="468309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1" name="object 301"/>
          <p:cNvSpPr/>
          <p:nvPr/>
        </p:nvSpPr>
        <p:spPr>
          <a:xfrm>
            <a:off x="8061966" y="472805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2" name="object 302"/>
          <p:cNvSpPr/>
          <p:nvPr/>
        </p:nvSpPr>
        <p:spPr>
          <a:xfrm>
            <a:off x="8061966" y="477301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3" name="object 303"/>
          <p:cNvSpPr/>
          <p:nvPr/>
        </p:nvSpPr>
        <p:spPr>
          <a:xfrm>
            <a:off x="8061966" y="481797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4" name="object 304"/>
          <p:cNvSpPr/>
          <p:nvPr/>
        </p:nvSpPr>
        <p:spPr>
          <a:xfrm>
            <a:off x="8061966" y="486293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5" name="object 305"/>
          <p:cNvSpPr/>
          <p:nvPr/>
        </p:nvSpPr>
        <p:spPr>
          <a:xfrm>
            <a:off x="8061966" y="4907895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6" name="object 306"/>
          <p:cNvSpPr/>
          <p:nvPr/>
        </p:nvSpPr>
        <p:spPr>
          <a:xfrm>
            <a:off x="8061966" y="4952854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7" name="object 307"/>
          <p:cNvSpPr/>
          <p:nvPr/>
        </p:nvSpPr>
        <p:spPr>
          <a:xfrm>
            <a:off x="8061966" y="4997163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8" name="object 308"/>
          <p:cNvSpPr/>
          <p:nvPr/>
        </p:nvSpPr>
        <p:spPr>
          <a:xfrm>
            <a:off x="8061966" y="504147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9" name="object 309"/>
          <p:cNvSpPr/>
          <p:nvPr/>
        </p:nvSpPr>
        <p:spPr>
          <a:xfrm>
            <a:off x="8061966" y="508643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0" name="object 310"/>
          <p:cNvSpPr/>
          <p:nvPr/>
        </p:nvSpPr>
        <p:spPr>
          <a:xfrm>
            <a:off x="8061966" y="513139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38099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1" name="object 311"/>
          <p:cNvSpPr/>
          <p:nvPr/>
        </p:nvSpPr>
        <p:spPr>
          <a:xfrm>
            <a:off x="8061966" y="5176350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2" name="object 312"/>
          <p:cNvSpPr/>
          <p:nvPr/>
        </p:nvSpPr>
        <p:spPr>
          <a:xfrm>
            <a:off x="8061966" y="5209581"/>
            <a:ext cx="814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10667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3" name="object 313"/>
          <p:cNvSpPr/>
          <p:nvPr/>
        </p:nvSpPr>
        <p:spPr>
          <a:xfrm>
            <a:off x="2400942" y="5223266"/>
            <a:ext cx="7326603" cy="108599"/>
          </a:xfrm>
          <a:custGeom>
            <a:avLst/>
            <a:gdLst/>
            <a:ahLst/>
            <a:cxnLst/>
            <a:rect l="l" t="t" r="r" b="b"/>
            <a:pathLst>
              <a:path w="8568055" h="127000">
                <a:moveTo>
                  <a:pt x="126491" y="57911"/>
                </a:moveTo>
                <a:lnTo>
                  <a:pt x="126491" y="0"/>
                </a:lnTo>
                <a:lnTo>
                  <a:pt x="0" y="62483"/>
                </a:lnTo>
                <a:lnTo>
                  <a:pt x="114299" y="120322"/>
                </a:lnTo>
                <a:lnTo>
                  <a:pt x="114299" y="57911"/>
                </a:lnTo>
                <a:lnTo>
                  <a:pt x="126491" y="57911"/>
                </a:lnTo>
                <a:close/>
              </a:path>
              <a:path w="8568055" h="127000">
                <a:moveTo>
                  <a:pt x="8453624" y="67055"/>
                </a:moveTo>
                <a:lnTo>
                  <a:pt x="8453624" y="57911"/>
                </a:lnTo>
                <a:lnTo>
                  <a:pt x="114299" y="57911"/>
                </a:lnTo>
                <a:lnTo>
                  <a:pt x="114299" y="67055"/>
                </a:lnTo>
                <a:lnTo>
                  <a:pt x="8453624" y="67055"/>
                </a:lnTo>
                <a:close/>
              </a:path>
              <a:path w="8568055" h="127000">
                <a:moveTo>
                  <a:pt x="126491" y="126491"/>
                </a:moveTo>
                <a:lnTo>
                  <a:pt x="126491" y="67055"/>
                </a:lnTo>
                <a:lnTo>
                  <a:pt x="114299" y="67055"/>
                </a:lnTo>
                <a:lnTo>
                  <a:pt x="114299" y="120322"/>
                </a:lnTo>
                <a:lnTo>
                  <a:pt x="126491" y="126491"/>
                </a:lnTo>
                <a:close/>
              </a:path>
              <a:path w="8568055" h="127000">
                <a:moveTo>
                  <a:pt x="8567924" y="62483"/>
                </a:moveTo>
                <a:lnTo>
                  <a:pt x="8441432" y="0"/>
                </a:lnTo>
                <a:lnTo>
                  <a:pt x="8441432" y="57911"/>
                </a:lnTo>
                <a:lnTo>
                  <a:pt x="8453624" y="57911"/>
                </a:lnTo>
                <a:lnTo>
                  <a:pt x="8453624" y="120322"/>
                </a:lnTo>
                <a:lnTo>
                  <a:pt x="8567924" y="62483"/>
                </a:lnTo>
                <a:close/>
              </a:path>
              <a:path w="8568055" h="127000">
                <a:moveTo>
                  <a:pt x="8453624" y="120322"/>
                </a:moveTo>
                <a:lnTo>
                  <a:pt x="8453624" y="67055"/>
                </a:lnTo>
                <a:lnTo>
                  <a:pt x="8441432" y="67055"/>
                </a:lnTo>
                <a:lnTo>
                  <a:pt x="8441432" y="126491"/>
                </a:lnTo>
                <a:lnTo>
                  <a:pt x="8453624" y="120322"/>
                </a:lnTo>
                <a:close/>
              </a:path>
            </a:pathLst>
          </a:custGeom>
          <a:solidFill>
            <a:srgbClr val="271E63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4" name="object 314"/>
          <p:cNvSpPr/>
          <p:nvPr/>
        </p:nvSpPr>
        <p:spPr>
          <a:xfrm>
            <a:off x="5541608" y="5172441"/>
            <a:ext cx="862816" cy="262266"/>
          </a:xfrm>
          <a:custGeom>
            <a:avLst/>
            <a:gdLst/>
            <a:ahLst/>
            <a:cxnLst/>
            <a:rect l="l" t="t" r="r" b="b"/>
            <a:pathLst>
              <a:path w="1009014" h="306704">
                <a:moveTo>
                  <a:pt x="0" y="0"/>
                </a:moveTo>
                <a:lnTo>
                  <a:pt x="0" y="306323"/>
                </a:lnTo>
                <a:lnTo>
                  <a:pt x="1008887" y="306323"/>
                </a:lnTo>
                <a:lnTo>
                  <a:pt x="100888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5" name="object 315"/>
          <p:cNvSpPr txBox="1"/>
          <p:nvPr/>
        </p:nvSpPr>
        <p:spPr>
          <a:xfrm>
            <a:off x="5750992" y="5206756"/>
            <a:ext cx="443625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solidFill>
                  <a:srgbClr val="271D63"/>
                </a:solidFill>
              </a:rPr>
              <a:t>500</a:t>
            </a:r>
            <a:r>
              <a:rPr sz="1197" spc="-94" dirty="0">
                <a:solidFill>
                  <a:srgbClr val="271D63"/>
                </a:solidFill>
              </a:rPr>
              <a:t> </a:t>
            </a:r>
            <a:r>
              <a:rPr sz="1197" dirty="0">
                <a:solidFill>
                  <a:srgbClr val="271D63"/>
                </a:solidFill>
              </a:rPr>
              <a:t>m</a:t>
            </a:r>
            <a:endParaRPr sz="1197"/>
          </a:p>
        </p:txBody>
      </p:sp>
      <p:sp>
        <p:nvSpPr>
          <p:cNvPr id="316" name="Espace réservé du numéro de diapositive 3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15D-A202-4204-B174-BC8D84F91FE9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81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1905" y="5646800"/>
            <a:ext cx="254121" cy="284528"/>
          </a:xfrm>
          <a:custGeom>
            <a:avLst/>
            <a:gdLst/>
            <a:ahLst/>
            <a:cxnLst/>
            <a:rect l="l" t="t" r="r" b="b"/>
            <a:pathLst>
              <a:path w="297179" h="332740">
                <a:moveTo>
                  <a:pt x="292607" y="60959"/>
                </a:moveTo>
                <a:lnTo>
                  <a:pt x="288035" y="53339"/>
                </a:lnTo>
                <a:lnTo>
                  <a:pt x="278891" y="41147"/>
                </a:lnTo>
                <a:lnTo>
                  <a:pt x="271271" y="35051"/>
                </a:lnTo>
                <a:lnTo>
                  <a:pt x="265175" y="28955"/>
                </a:lnTo>
                <a:lnTo>
                  <a:pt x="214883" y="6095"/>
                </a:lnTo>
                <a:lnTo>
                  <a:pt x="182879" y="0"/>
                </a:lnTo>
                <a:lnTo>
                  <a:pt x="141731" y="0"/>
                </a:lnTo>
                <a:lnTo>
                  <a:pt x="134111" y="1523"/>
                </a:lnTo>
                <a:lnTo>
                  <a:pt x="124967" y="3047"/>
                </a:lnTo>
                <a:lnTo>
                  <a:pt x="109727" y="6095"/>
                </a:lnTo>
                <a:lnTo>
                  <a:pt x="102107" y="9143"/>
                </a:lnTo>
                <a:lnTo>
                  <a:pt x="94487" y="10667"/>
                </a:lnTo>
                <a:lnTo>
                  <a:pt x="86867" y="15239"/>
                </a:lnTo>
                <a:lnTo>
                  <a:pt x="80771" y="18287"/>
                </a:lnTo>
                <a:lnTo>
                  <a:pt x="73151" y="21335"/>
                </a:lnTo>
                <a:lnTo>
                  <a:pt x="54863" y="35051"/>
                </a:lnTo>
                <a:lnTo>
                  <a:pt x="33527" y="56387"/>
                </a:lnTo>
                <a:lnTo>
                  <a:pt x="28955" y="64007"/>
                </a:lnTo>
                <a:lnTo>
                  <a:pt x="25907" y="70103"/>
                </a:lnTo>
                <a:lnTo>
                  <a:pt x="21335" y="76199"/>
                </a:lnTo>
                <a:lnTo>
                  <a:pt x="16763" y="83819"/>
                </a:lnTo>
                <a:lnTo>
                  <a:pt x="10667" y="99059"/>
                </a:lnTo>
                <a:lnTo>
                  <a:pt x="9143" y="105155"/>
                </a:lnTo>
                <a:lnTo>
                  <a:pt x="6095" y="112775"/>
                </a:lnTo>
                <a:lnTo>
                  <a:pt x="4571" y="121919"/>
                </a:lnTo>
                <a:lnTo>
                  <a:pt x="3047" y="129539"/>
                </a:lnTo>
                <a:lnTo>
                  <a:pt x="0" y="147827"/>
                </a:lnTo>
                <a:lnTo>
                  <a:pt x="0" y="184403"/>
                </a:lnTo>
                <a:lnTo>
                  <a:pt x="1523" y="192023"/>
                </a:lnTo>
                <a:lnTo>
                  <a:pt x="4571" y="210311"/>
                </a:lnTo>
                <a:lnTo>
                  <a:pt x="6095" y="217931"/>
                </a:lnTo>
                <a:lnTo>
                  <a:pt x="9143" y="227075"/>
                </a:lnTo>
                <a:lnTo>
                  <a:pt x="10667" y="234695"/>
                </a:lnTo>
                <a:lnTo>
                  <a:pt x="13715" y="240791"/>
                </a:lnTo>
                <a:lnTo>
                  <a:pt x="16763" y="248411"/>
                </a:lnTo>
                <a:lnTo>
                  <a:pt x="25907" y="263651"/>
                </a:lnTo>
                <a:lnTo>
                  <a:pt x="30479" y="268223"/>
                </a:lnTo>
                <a:lnTo>
                  <a:pt x="35051" y="275843"/>
                </a:lnTo>
                <a:lnTo>
                  <a:pt x="39623" y="281939"/>
                </a:lnTo>
                <a:lnTo>
                  <a:pt x="50291" y="292607"/>
                </a:lnTo>
                <a:lnTo>
                  <a:pt x="62483" y="301751"/>
                </a:lnTo>
                <a:lnTo>
                  <a:pt x="70103" y="306323"/>
                </a:lnTo>
                <a:lnTo>
                  <a:pt x="76199" y="310895"/>
                </a:lnTo>
                <a:lnTo>
                  <a:pt x="82295" y="313943"/>
                </a:lnTo>
                <a:lnTo>
                  <a:pt x="89915" y="316991"/>
                </a:lnTo>
                <a:lnTo>
                  <a:pt x="94487" y="318515"/>
                </a:lnTo>
                <a:lnTo>
                  <a:pt x="94487" y="164591"/>
                </a:lnTo>
                <a:lnTo>
                  <a:pt x="96011" y="153923"/>
                </a:lnTo>
                <a:lnTo>
                  <a:pt x="100583" y="126491"/>
                </a:lnTo>
                <a:lnTo>
                  <a:pt x="103631" y="117347"/>
                </a:lnTo>
                <a:lnTo>
                  <a:pt x="108203" y="109727"/>
                </a:lnTo>
                <a:lnTo>
                  <a:pt x="111251" y="103631"/>
                </a:lnTo>
                <a:lnTo>
                  <a:pt x="115823" y="97535"/>
                </a:lnTo>
                <a:lnTo>
                  <a:pt x="118871" y="94487"/>
                </a:lnTo>
                <a:lnTo>
                  <a:pt x="120395" y="91439"/>
                </a:lnTo>
                <a:lnTo>
                  <a:pt x="123443" y="88391"/>
                </a:lnTo>
                <a:lnTo>
                  <a:pt x="126491" y="86867"/>
                </a:lnTo>
                <a:lnTo>
                  <a:pt x="129539" y="83819"/>
                </a:lnTo>
                <a:lnTo>
                  <a:pt x="138683" y="79247"/>
                </a:lnTo>
                <a:lnTo>
                  <a:pt x="143255" y="77723"/>
                </a:lnTo>
                <a:lnTo>
                  <a:pt x="149351" y="74675"/>
                </a:lnTo>
                <a:lnTo>
                  <a:pt x="153923" y="74675"/>
                </a:lnTo>
                <a:lnTo>
                  <a:pt x="161543" y="73151"/>
                </a:lnTo>
                <a:lnTo>
                  <a:pt x="179831" y="73151"/>
                </a:lnTo>
                <a:lnTo>
                  <a:pt x="185927" y="74675"/>
                </a:lnTo>
                <a:lnTo>
                  <a:pt x="190499" y="74675"/>
                </a:lnTo>
                <a:lnTo>
                  <a:pt x="199643" y="77723"/>
                </a:lnTo>
                <a:lnTo>
                  <a:pt x="204215" y="80771"/>
                </a:lnTo>
                <a:lnTo>
                  <a:pt x="208787" y="82295"/>
                </a:lnTo>
                <a:lnTo>
                  <a:pt x="213359" y="85343"/>
                </a:lnTo>
                <a:lnTo>
                  <a:pt x="216407" y="88391"/>
                </a:lnTo>
                <a:lnTo>
                  <a:pt x="220979" y="91439"/>
                </a:lnTo>
                <a:lnTo>
                  <a:pt x="224027" y="94487"/>
                </a:lnTo>
                <a:lnTo>
                  <a:pt x="227075" y="99059"/>
                </a:lnTo>
                <a:lnTo>
                  <a:pt x="230123" y="102107"/>
                </a:lnTo>
                <a:lnTo>
                  <a:pt x="236219" y="111251"/>
                </a:lnTo>
                <a:lnTo>
                  <a:pt x="292607" y="60959"/>
                </a:lnTo>
                <a:close/>
              </a:path>
              <a:path w="297179" h="332740">
                <a:moveTo>
                  <a:pt x="217931" y="327659"/>
                </a:moveTo>
                <a:lnTo>
                  <a:pt x="217931" y="245363"/>
                </a:lnTo>
                <a:lnTo>
                  <a:pt x="214883" y="248411"/>
                </a:lnTo>
                <a:lnTo>
                  <a:pt x="205739" y="254507"/>
                </a:lnTo>
                <a:lnTo>
                  <a:pt x="201167" y="256031"/>
                </a:lnTo>
                <a:lnTo>
                  <a:pt x="195071" y="257555"/>
                </a:lnTo>
                <a:lnTo>
                  <a:pt x="187451" y="259079"/>
                </a:lnTo>
                <a:lnTo>
                  <a:pt x="178307" y="260603"/>
                </a:lnTo>
                <a:lnTo>
                  <a:pt x="158495" y="260603"/>
                </a:lnTo>
                <a:lnTo>
                  <a:pt x="155447" y="259079"/>
                </a:lnTo>
                <a:lnTo>
                  <a:pt x="150875" y="259079"/>
                </a:lnTo>
                <a:lnTo>
                  <a:pt x="144779" y="256031"/>
                </a:lnTo>
                <a:lnTo>
                  <a:pt x="140207" y="254507"/>
                </a:lnTo>
                <a:lnTo>
                  <a:pt x="137159" y="252983"/>
                </a:lnTo>
                <a:lnTo>
                  <a:pt x="134111" y="249935"/>
                </a:lnTo>
                <a:lnTo>
                  <a:pt x="128015" y="246887"/>
                </a:lnTo>
                <a:lnTo>
                  <a:pt x="117347" y="236219"/>
                </a:lnTo>
                <a:lnTo>
                  <a:pt x="111251" y="228599"/>
                </a:lnTo>
                <a:lnTo>
                  <a:pt x="108203" y="220979"/>
                </a:lnTo>
                <a:lnTo>
                  <a:pt x="103631" y="213359"/>
                </a:lnTo>
                <a:lnTo>
                  <a:pt x="100583" y="204215"/>
                </a:lnTo>
                <a:lnTo>
                  <a:pt x="97535" y="185927"/>
                </a:lnTo>
                <a:lnTo>
                  <a:pt x="94487" y="164591"/>
                </a:lnTo>
                <a:lnTo>
                  <a:pt x="94487" y="318515"/>
                </a:lnTo>
                <a:lnTo>
                  <a:pt x="99059" y="320039"/>
                </a:lnTo>
                <a:lnTo>
                  <a:pt x="114299" y="326135"/>
                </a:lnTo>
                <a:lnTo>
                  <a:pt x="150875" y="332231"/>
                </a:lnTo>
                <a:lnTo>
                  <a:pt x="192023" y="332231"/>
                </a:lnTo>
                <a:lnTo>
                  <a:pt x="213359" y="329183"/>
                </a:lnTo>
                <a:lnTo>
                  <a:pt x="217931" y="327659"/>
                </a:lnTo>
                <a:close/>
              </a:path>
              <a:path w="297179" h="332740">
                <a:moveTo>
                  <a:pt x="297179" y="281939"/>
                </a:moveTo>
                <a:lnTo>
                  <a:pt x="297179" y="138683"/>
                </a:lnTo>
                <a:lnTo>
                  <a:pt x="152399" y="211835"/>
                </a:lnTo>
                <a:lnTo>
                  <a:pt x="217931" y="211835"/>
                </a:lnTo>
                <a:lnTo>
                  <a:pt x="217931" y="327659"/>
                </a:lnTo>
                <a:lnTo>
                  <a:pt x="222503" y="326135"/>
                </a:lnTo>
                <a:lnTo>
                  <a:pt x="231647" y="324611"/>
                </a:lnTo>
                <a:lnTo>
                  <a:pt x="239267" y="321563"/>
                </a:lnTo>
                <a:lnTo>
                  <a:pt x="248411" y="318515"/>
                </a:lnTo>
                <a:lnTo>
                  <a:pt x="256031" y="315467"/>
                </a:lnTo>
                <a:lnTo>
                  <a:pt x="262127" y="310895"/>
                </a:lnTo>
                <a:lnTo>
                  <a:pt x="269747" y="306323"/>
                </a:lnTo>
                <a:lnTo>
                  <a:pt x="288035" y="292607"/>
                </a:lnTo>
                <a:lnTo>
                  <a:pt x="292607" y="286511"/>
                </a:lnTo>
                <a:lnTo>
                  <a:pt x="297179" y="281939"/>
                </a:lnTo>
                <a:close/>
              </a:path>
            </a:pathLst>
          </a:custGeom>
          <a:solidFill>
            <a:srgbClr val="16169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" name="object 3"/>
          <p:cNvSpPr/>
          <p:nvPr/>
        </p:nvSpPr>
        <p:spPr>
          <a:xfrm>
            <a:off x="9392513" y="5646800"/>
            <a:ext cx="249234" cy="284528"/>
          </a:xfrm>
          <a:custGeom>
            <a:avLst/>
            <a:gdLst/>
            <a:ahLst/>
            <a:cxnLst/>
            <a:rect l="l" t="t" r="r" b="b"/>
            <a:pathLst>
              <a:path w="291465" h="332740">
                <a:moveTo>
                  <a:pt x="291083" y="62483"/>
                </a:moveTo>
                <a:lnTo>
                  <a:pt x="286511" y="56387"/>
                </a:lnTo>
                <a:lnTo>
                  <a:pt x="283463" y="48767"/>
                </a:lnTo>
                <a:lnTo>
                  <a:pt x="266699" y="32003"/>
                </a:lnTo>
                <a:lnTo>
                  <a:pt x="259079" y="27431"/>
                </a:lnTo>
                <a:lnTo>
                  <a:pt x="251459" y="21335"/>
                </a:lnTo>
                <a:lnTo>
                  <a:pt x="243839" y="18287"/>
                </a:lnTo>
                <a:lnTo>
                  <a:pt x="236219" y="13715"/>
                </a:lnTo>
                <a:lnTo>
                  <a:pt x="227075" y="9143"/>
                </a:lnTo>
                <a:lnTo>
                  <a:pt x="217931" y="6095"/>
                </a:lnTo>
                <a:lnTo>
                  <a:pt x="207263" y="4571"/>
                </a:lnTo>
                <a:lnTo>
                  <a:pt x="196595" y="1523"/>
                </a:lnTo>
                <a:lnTo>
                  <a:pt x="185927" y="0"/>
                </a:lnTo>
                <a:lnTo>
                  <a:pt x="146303" y="0"/>
                </a:lnTo>
                <a:lnTo>
                  <a:pt x="138683" y="1523"/>
                </a:lnTo>
                <a:lnTo>
                  <a:pt x="129539" y="1523"/>
                </a:lnTo>
                <a:lnTo>
                  <a:pt x="120395" y="3047"/>
                </a:lnTo>
                <a:lnTo>
                  <a:pt x="105155" y="9143"/>
                </a:lnTo>
                <a:lnTo>
                  <a:pt x="97535" y="10667"/>
                </a:lnTo>
                <a:lnTo>
                  <a:pt x="89915" y="13715"/>
                </a:lnTo>
                <a:lnTo>
                  <a:pt x="82295" y="18287"/>
                </a:lnTo>
                <a:lnTo>
                  <a:pt x="70103" y="24383"/>
                </a:lnTo>
                <a:lnTo>
                  <a:pt x="39623" y="50291"/>
                </a:lnTo>
                <a:lnTo>
                  <a:pt x="15239" y="89915"/>
                </a:lnTo>
                <a:lnTo>
                  <a:pt x="10667" y="96011"/>
                </a:lnTo>
                <a:lnTo>
                  <a:pt x="9143" y="103631"/>
                </a:lnTo>
                <a:lnTo>
                  <a:pt x="6095" y="112775"/>
                </a:lnTo>
                <a:lnTo>
                  <a:pt x="4571" y="120395"/>
                </a:lnTo>
                <a:lnTo>
                  <a:pt x="3047" y="129539"/>
                </a:lnTo>
                <a:lnTo>
                  <a:pt x="1523" y="137159"/>
                </a:lnTo>
                <a:lnTo>
                  <a:pt x="0" y="146303"/>
                </a:lnTo>
                <a:lnTo>
                  <a:pt x="0" y="184403"/>
                </a:lnTo>
                <a:lnTo>
                  <a:pt x="1523" y="193547"/>
                </a:lnTo>
                <a:lnTo>
                  <a:pt x="3047" y="201167"/>
                </a:lnTo>
                <a:lnTo>
                  <a:pt x="4571" y="210311"/>
                </a:lnTo>
                <a:lnTo>
                  <a:pt x="6095" y="217931"/>
                </a:lnTo>
                <a:lnTo>
                  <a:pt x="9143" y="227075"/>
                </a:lnTo>
                <a:lnTo>
                  <a:pt x="10667" y="234695"/>
                </a:lnTo>
                <a:lnTo>
                  <a:pt x="15239" y="242315"/>
                </a:lnTo>
                <a:lnTo>
                  <a:pt x="18287" y="248411"/>
                </a:lnTo>
                <a:lnTo>
                  <a:pt x="21335" y="256031"/>
                </a:lnTo>
                <a:lnTo>
                  <a:pt x="25907" y="263651"/>
                </a:lnTo>
                <a:lnTo>
                  <a:pt x="39623" y="281939"/>
                </a:lnTo>
                <a:lnTo>
                  <a:pt x="50291" y="292607"/>
                </a:lnTo>
                <a:lnTo>
                  <a:pt x="62483" y="301751"/>
                </a:lnTo>
                <a:lnTo>
                  <a:pt x="70103" y="306323"/>
                </a:lnTo>
                <a:lnTo>
                  <a:pt x="76199" y="310895"/>
                </a:lnTo>
                <a:lnTo>
                  <a:pt x="82295" y="313943"/>
                </a:lnTo>
                <a:lnTo>
                  <a:pt x="89915" y="316991"/>
                </a:lnTo>
                <a:lnTo>
                  <a:pt x="97535" y="321563"/>
                </a:lnTo>
                <a:lnTo>
                  <a:pt x="99059" y="321868"/>
                </a:lnTo>
                <a:lnTo>
                  <a:pt x="99059" y="155447"/>
                </a:lnTo>
                <a:lnTo>
                  <a:pt x="100583" y="144779"/>
                </a:lnTo>
                <a:lnTo>
                  <a:pt x="120395" y="99059"/>
                </a:lnTo>
                <a:lnTo>
                  <a:pt x="126491" y="94487"/>
                </a:lnTo>
                <a:lnTo>
                  <a:pt x="131063" y="89915"/>
                </a:lnTo>
                <a:lnTo>
                  <a:pt x="138683" y="85343"/>
                </a:lnTo>
                <a:lnTo>
                  <a:pt x="144779" y="82295"/>
                </a:lnTo>
                <a:lnTo>
                  <a:pt x="150875" y="80771"/>
                </a:lnTo>
                <a:lnTo>
                  <a:pt x="158495" y="77723"/>
                </a:lnTo>
                <a:lnTo>
                  <a:pt x="164591" y="76199"/>
                </a:lnTo>
                <a:lnTo>
                  <a:pt x="178307" y="76199"/>
                </a:lnTo>
                <a:lnTo>
                  <a:pt x="182879" y="77723"/>
                </a:lnTo>
                <a:lnTo>
                  <a:pt x="187451" y="77723"/>
                </a:lnTo>
                <a:lnTo>
                  <a:pt x="196595" y="80771"/>
                </a:lnTo>
                <a:lnTo>
                  <a:pt x="199643" y="83819"/>
                </a:lnTo>
                <a:lnTo>
                  <a:pt x="208787" y="86867"/>
                </a:lnTo>
                <a:lnTo>
                  <a:pt x="213359" y="89915"/>
                </a:lnTo>
                <a:lnTo>
                  <a:pt x="219455" y="96011"/>
                </a:lnTo>
                <a:lnTo>
                  <a:pt x="224027" y="99059"/>
                </a:lnTo>
                <a:lnTo>
                  <a:pt x="227075" y="102107"/>
                </a:lnTo>
                <a:lnTo>
                  <a:pt x="228599" y="105155"/>
                </a:lnTo>
                <a:lnTo>
                  <a:pt x="231647" y="109727"/>
                </a:lnTo>
                <a:lnTo>
                  <a:pt x="233171" y="112775"/>
                </a:lnTo>
                <a:lnTo>
                  <a:pt x="291083" y="62483"/>
                </a:lnTo>
                <a:close/>
              </a:path>
              <a:path w="291465" h="332740">
                <a:moveTo>
                  <a:pt x="291083" y="268223"/>
                </a:moveTo>
                <a:lnTo>
                  <a:pt x="236219" y="214883"/>
                </a:lnTo>
                <a:lnTo>
                  <a:pt x="234695" y="219455"/>
                </a:lnTo>
                <a:lnTo>
                  <a:pt x="231647" y="224027"/>
                </a:lnTo>
                <a:lnTo>
                  <a:pt x="228599" y="227075"/>
                </a:lnTo>
                <a:lnTo>
                  <a:pt x="225551" y="231647"/>
                </a:lnTo>
                <a:lnTo>
                  <a:pt x="222503" y="234695"/>
                </a:lnTo>
                <a:lnTo>
                  <a:pt x="217931" y="237743"/>
                </a:lnTo>
                <a:lnTo>
                  <a:pt x="214883" y="240791"/>
                </a:lnTo>
                <a:lnTo>
                  <a:pt x="205739" y="246887"/>
                </a:lnTo>
                <a:lnTo>
                  <a:pt x="187451" y="252983"/>
                </a:lnTo>
                <a:lnTo>
                  <a:pt x="181355" y="254507"/>
                </a:lnTo>
                <a:lnTo>
                  <a:pt x="164591" y="254507"/>
                </a:lnTo>
                <a:lnTo>
                  <a:pt x="131063" y="240791"/>
                </a:lnTo>
                <a:lnTo>
                  <a:pt x="124967" y="237743"/>
                </a:lnTo>
                <a:lnTo>
                  <a:pt x="105155" y="204215"/>
                </a:lnTo>
                <a:lnTo>
                  <a:pt x="99059" y="175259"/>
                </a:lnTo>
                <a:lnTo>
                  <a:pt x="99059" y="321868"/>
                </a:lnTo>
                <a:lnTo>
                  <a:pt x="105155" y="323087"/>
                </a:lnTo>
                <a:lnTo>
                  <a:pt x="112775" y="326135"/>
                </a:lnTo>
                <a:lnTo>
                  <a:pt x="120395" y="327659"/>
                </a:lnTo>
                <a:lnTo>
                  <a:pt x="138683" y="330707"/>
                </a:lnTo>
                <a:lnTo>
                  <a:pt x="146303" y="332231"/>
                </a:lnTo>
                <a:lnTo>
                  <a:pt x="175259" y="332231"/>
                </a:lnTo>
                <a:lnTo>
                  <a:pt x="185927" y="330707"/>
                </a:lnTo>
                <a:lnTo>
                  <a:pt x="195071" y="330707"/>
                </a:lnTo>
                <a:lnTo>
                  <a:pt x="205739" y="327659"/>
                </a:lnTo>
                <a:lnTo>
                  <a:pt x="214883" y="326135"/>
                </a:lnTo>
                <a:lnTo>
                  <a:pt x="233171" y="320039"/>
                </a:lnTo>
                <a:lnTo>
                  <a:pt x="248411" y="310895"/>
                </a:lnTo>
                <a:lnTo>
                  <a:pt x="257555" y="306323"/>
                </a:lnTo>
                <a:lnTo>
                  <a:pt x="263651" y="300227"/>
                </a:lnTo>
                <a:lnTo>
                  <a:pt x="271271" y="294131"/>
                </a:lnTo>
                <a:lnTo>
                  <a:pt x="275843" y="289559"/>
                </a:lnTo>
                <a:lnTo>
                  <a:pt x="281939" y="281939"/>
                </a:lnTo>
                <a:lnTo>
                  <a:pt x="288035" y="275843"/>
                </a:lnTo>
                <a:lnTo>
                  <a:pt x="291083" y="268223"/>
                </a:lnTo>
                <a:close/>
              </a:path>
            </a:pathLst>
          </a:custGeom>
          <a:solidFill>
            <a:srgbClr val="16169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4" name="object 4"/>
          <p:cNvSpPr/>
          <p:nvPr/>
        </p:nvSpPr>
        <p:spPr>
          <a:xfrm>
            <a:off x="8812598" y="6046877"/>
            <a:ext cx="829149" cy="48326"/>
          </a:xfrm>
          <a:custGeom>
            <a:avLst/>
            <a:gdLst/>
            <a:ahLst/>
            <a:cxnLst/>
            <a:rect l="l" t="t" r="r" b="b"/>
            <a:pathLst>
              <a:path w="969645" h="56515">
                <a:moveTo>
                  <a:pt x="967739" y="41147"/>
                </a:moveTo>
                <a:lnTo>
                  <a:pt x="967739" y="13715"/>
                </a:lnTo>
                <a:lnTo>
                  <a:pt x="966215" y="12191"/>
                </a:lnTo>
                <a:lnTo>
                  <a:pt x="963167" y="10667"/>
                </a:lnTo>
                <a:lnTo>
                  <a:pt x="961643" y="7619"/>
                </a:lnTo>
                <a:lnTo>
                  <a:pt x="960119" y="6095"/>
                </a:lnTo>
                <a:lnTo>
                  <a:pt x="957071" y="4571"/>
                </a:lnTo>
                <a:lnTo>
                  <a:pt x="955547" y="3047"/>
                </a:lnTo>
                <a:lnTo>
                  <a:pt x="952499" y="3047"/>
                </a:lnTo>
                <a:lnTo>
                  <a:pt x="949451" y="1523"/>
                </a:lnTo>
                <a:lnTo>
                  <a:pt x="923543" y="1523"/>
                </a:lnTo>
                <a:lnTo>
                  <a:pt x="923543" y="56387"/>
                </a:lnTo>
                <a:lnTo>
                  <a:pt x="934211" y="56387"/>
                </a:lnTo>
                <a:lnTo>
                  <a:pt x="934211" y="9143"/>
                </a:lnTo>
                <a:lnTo>
                  <a:pt x="943355" y="9143"/>
                </a:lnTo>
                <a:lnTo>
                  <a:pt x="952499" y="13715"/>
                </a:lnTo>
                <a:lnTo>
                  <a:pt x="954023" y="16763"/>
                </a:lnTo>
                <a:lnTo>
                  <a:pt x="957071" y="19811"/>
                </a:lnTo>
                <a:lnTo>
                  <a:pt x="957071" y="24383"/>
                </a:lnTo>
                <a:lnTo>
                  <a:pt x="958595" y="28955"/>
                </a:lnTo>
                <a:lnTo>
                  <a:pt x="958595" y="51053"/>
                </a:lnTo>
                <a:lnTo>
                  <a:pt x="960119" y="50291"/>
                </a:lnTo>
                <a:lnTo>
                  <a:pt x="966215" y="44195"/>
                </a:lnTo>
                <a:lnTo>
                  <a:pt x="967739" y="41147"/>
                </a:lnTo>
                <a:close/>
              </a:path>
              <a:path w="969645" h="56515">
                <a:moveTo>
                  <a:pt x="958595" y="51053"/>
                </a:moveTo>
                <a:lnTo>
                  <a:pt x="958595" y="28955"/>
                </a:lnTo>
                <a:lnTo>
                  <a:pt x="957071" y="32003"/>
                </a:lnTo>
                <a:lnTo>
                  <a:pt x="957071" y="36575"/>
                </a:lnTo>
                <a:lnTo>
                  <a:pt x="954023" y="39623"/>
                </a:lnTo>
                <a:lnTo>
                  <a:pt x="952499" y="42671"/>
                </a:lnTo>
                <a:lnTo>
                  <a:pt x="943355" y="47243"/>
                </a:lnTo>
                <a:lnTo>
                  <a:pt x="934211" y="47243"/>
                </a:lnTo>
                <a:lnTo>
                  <a:pt x="934211" y="56387"/>
                </a:lnTo>
                <a:lnTo>
                  <a:pt x="943355" y="56387"/>
                </a:lnTo>
                <a:lnTo>
                  <a:pt x="949451" y="54863"/>
                </a:lnTo>
                <a:lnTo>
                  <a:pt x="952499" y="53339"/>
                </a:lnTo>
                <a:lnTo>
                  <a:pt x="955547" y="53339"/>
                </a:lnTo>
                <a:lnTo>
                  <a:pt x="957071" y="51815"/>
                </a:lnTo>
                <a:lnTo>
                  <a:pt x="958595" y="51053"/>
                </a:lnTo>
                <a:close/>
              </a:path>
              <a:path w="969645" h="56515">
                <a:moveTo>
                  <a:pt x="969263" y="36575"/>
                </a:moveTo>
                <a:lnTo>
                  <a:pt x="969263" y="21335"/>
                </a:lnTo>
                <a:lnTo>
                  <a:pt x="967739" y="18287"/>
                </a:lnTo>
                <a:lnTo>
                  <a:pt x="967739" y="39623"/>
                </a:lnTo>
                <a:lnTo>
                  <a:pt x="969263" y="36575"/>
                </a:lnTo>
                <a:close/>
              </a:path>
              <a:path w="969645" h="56515">
                <a:moveTo>
                  <a:pt x="890015" y="9143"/>
                </a:moveTo>
                <a:lnTo>
                  <a:pt x="890015" y="1523"/>
                </a:lnTo>
                <a:lnTo>
                  <a:pt x="858011" y="1523"/>
                </a:lnTo>
                <a:lnTo>
                  <a:pt x="858011" y="56387"/>
                </a:lnTo>
                <a:lnTo>
                  <a:pt x="868679" y="56387"/>
                </a:lnTo>
                <a:lnTo>
                  <a:pt x="868679" y="9143"/>
                </a:lnTo>
                <a:lnTo>
                  <a:pt x="890015" y="9143"/>
                </a:lnTo>
                <a:close/>
              </a:path>
              <a:path w="969645" h="56515">
                <a:moveTo>
                  <a:pt x="888491" y="32003"/>
                </a:moveTo>
                <a:lnTo>
                  <a:pt x="888491" y="22859"/>
                </a:lnTo>
                <a:lnTo>
                  <a:pt x="868679" y="22859"/>
                </a:lnTo>
                <a:lnTo>
                  <a:pt x="868679" y="32003"/>
                </a:lnTo>
                <a:lnTo>
                  <a:pt x="888491" y="32003"/>
                </a:lnTo>
                <a:close/>
              </a:path>
              <a:path w="969645" h="56515">
                <a:moveTo>
                  <a:pt x="890015" y="56387"/>
                </a:moveTo>
                <a:lnTo>
                  <a:pt x="890015" y="47243"/>
                </a:lnTo>
                <a:lnTo>
                  <a:pt x="868679" y="47243"/>
                </a:lnTo>
                <a:lnTo>
                  <a:pt x="868679" y="56387"/>
                </a:lnTo>
                <a:lnTo>
                  <a:pt x="890015" y="56387"/>
                </a:lnTo>
                <a:close/>
              </a:path>
              <a:path w="969645" h="56515">
                <a:moveTo>
                  <a:pt x="829055" y="9143"/>
                </a:moveTo>
                <a:lnTo>
                  <a:pt x="829055" y="1523"/>
                </a:lnTo>
                <a:lnTo>
                  <a:pt x="786383" y="1523"/>
                </a:lnTo>
                <a:lnTo>
                  <a:pt x="786383" y="9143"/>
                </a:lnTo>
                <a:lnTo>
                  <a:pt x="803147" y="9143"/>
                </a:lnTo>
                <a:lnTo>
                  <a:pt x="803147" y="56387"/>
                </a:lnTo>
                <a:lnTo>
                  <a:pt x="813815" y="56387"/>
                </a:lnTo>
                <a:lnTo>
                  <a:pt x="813815" y="9143"/>
                </a:lnTo>
                <a:lnTo>
                  <a:pt x="829055" y="9143"/>
                </a:lnTo>
                <a:close/>
              </a:path>
              <a:path w="969645" h="56515">
                <a:moveTo>
                  <a:pt x="758951" y="56387"/>
                </a:moveTo>
                <a:lnTo>
                  <a:pt x="758951" y="1523"/>
                </a:lnTo>
                <a:lnTo>
                  <a:pt x="748283" y="1523"/>
                </a:lnTo>
                <a:lnTo>
                  <a:pt x="748283" y="56387"/>
                </a:lnTo>
                <a:lnTo>
                  <a:pt x="758951" y="56387"/>
                </a:lnTo>
                <a:close/>
              </a:path>
              <a:path w="969645" h="56515">
                <a:moveTo>
                  <a:pt x="714755" y="56387"/>
                </a:moveTo>
                <a:lnTo>
                  <a:pt x="714755" y="1523"/>
                </a:lnTo>
                <a:lnTo>
                  <a:pt x="697991" y="1523"/>
                </a:lnTo>
                <a:lnTo>
                  <a:pt x="684275" y="42671"/>
                </a:lnTo>
                <a:lnTo>
                  <a:pt x="670559" y="1523"/>
                </a:lnTo>
                <a:lnTo>
                  <a:pt x="653795" y="1523"/>
                </a:lnTo>
                <a:lnTo>
                  <a:pt x="653795" y="56387"/>
                </a:lnTo>
                <a:lnTo>
                  <a:pt x="664463" y="56387"/>
                </a:lnTo>
                <a:lnTo>
                  <a:pt x="664463" y="10667"/>
                </a:lnTo>
                <a:lnTo>
                  <a:pt x="679703" y="56387"/>
                </a:lnTo>
                <a:lnTo>
                  <a:pt x="690371" y="56387"/>
                </a:lnTo>
                <a:lnTo>
                  <a:pt x="704087" y="10667"/>
                </a:lnTo>
                <a:lnTo>
                  <a:pt x="704087" y="56387"/>
                </a:lnTo>
                <a:lnTo>
                  <a:pt x="714755" y="56387"/>
                </a:lnTo>
                <a:close/>
              </a:path>
              <a:path w="969645" h="56515">
                <a:moveTo>
                  <a:pt x="620267" y="56387"/>
                </a:moveTo>
                <a:lnTo>
                  <a:pt x="620267" y="1523"/>
                </a:lnTo>
                <a:lnTo>
                  <a:pt x="609599" y="1523"/>
                </a:lnTo>
                <a:lnTo>
                  <a:pt x="609599" y="56387"/>
                </a:lnTo>
                <a:lnTo>
                  <a:pt x="620267" y="56387"/>
                </a:lnTo>
                <a:close/>
              </a:path>
              <a:path w="969645" h="56515">
                <a:moveTo>
                  <a:pt x="582167" y="56387"/>
                </a:moveTo>
                <a:lnTo>
                  <a:pt x="582167" y="47243"/>
                </a:lnTo>
                <a:lnTo>
                  <a:pt x="560831" y="47243"/>
                </a:lnTo>
                <a:lnTo>
                  <a:pt x="560831" y="1523"/>
                </a:lnTo>
                <a:lnTo>
                  <a:pt x="550163" y="1523"/>
                </a:lnTo>
                <a:lnTo>
                  <a:pt x="550163" y="56387"/>
                </a:lnTo>
                <a:lnTo>
                  <a:pt x="582167" y="56387"/>
                </a:lnTo>
                <a:close/>
              </a:path>
              <a:path w="969645" h="56515">
                <a:moveTo>
                  <a:pt x="516635" y="56387"/>
                </a:moveTo>
                <a:lnTo>
                  <a:pt x="516635" y="1523"/>
                </a:lnTo>
                <a:lnTo>
                  <a:pt x="505967" y="1523"/>
                </a:lnTo>
                <a:lnTo>
                  <a:pt x="505967" y="41147"/>
                </a:lnTo>
                <a:lnTo>
                  <a:pt x="484631" y="1523"/>
                </a:lnTo>
                <a:lnTo>
                  <a:pt x="470915" y="1523"/>
                </a:lnTo>
                <a:lnTo>
                  <a:pt x="470915" y="56387"/>
                </a:lnTo>
                <a:lnTo>
                  <a:pt x="481583" y="56387"/>
                </a:lnTo>
                <a:lnTo>
                  <a:pt x="481583" y="13715"/>
                </a:lnTo>
                <a:lnTo>
                  <a:pt x="502919" y="56387"/>
                </a:lnTo>
                <a:lnTo>
                  <a:pt x="516635" y="56387"/>
                </a:lnTo>
                <a:close/>
              </a:path>
              <a:path w="969645" h="56515">
                <a:moveTo>
                  <a:pt x="437387" y="44195"/>
                </a:moveTo>
                <a:lnTo>
                  <a:pt x="437387" y="1523"/>
                </a:lnTo>
                <a:lnTo>
                  <a:pt x="426719" y="1523"/>
                </a:lnTo>
                <a:lnTo>
                  <a:pt x="426719" y="39623"/>
                </a:lnTo>
                <a:lnTo>
                  <a:pt x="425195" y="41147"/>
                </a:lnTo>
                <a:lnTo>
                  <a:pt x="423671" y="44195"/>
                </a:lnTo>
                <a:lnTo>
                  <a:pt x="420623" y="47243"/>
                </a:lnTo>
                <a:lnTo>
                  <a:pt x="419099" y="47243"/>
                </a:lnTo>
                <a:lnTo>
                  <a:pt x="414527" y="48767"/>
                </a:lnTo>
                <a:lnTo>
                  <a:pt x="411479" y="47243"/>
                </a:lnTo>
                <a:lnTo>
                  <a:pt x="409955" y="47243"/>
                </a:lnTo>
                <a:lnTo>
                  <a:pt x="406907" y="44195"/>
                </a:lnTo>
                <a:lnTo>
                  <a:pt x="405383" y="41147"/>
                </a:lnTo>
                <a:lnTo>
                  <a:pt x="403859" y="39623"/>
                </a:lnTo>
                <a:lnTo>
                  <a:pt x="403859" y="1523"/>
                </a:lnTo>
                <a:lnTo>
                  <a:pt x="393191" y="1523"/>
                </a:lnTo>
                <a:lnTo>
                  <a:pt x="393191" y="44195"/>
                </a:lnTo>
                <a:lnTo>
                  <a:pt x="394715" y="45719"/>
                </a:lnTo>
                <a:lnTo>
                  <a:pt x="394715" y="47243"/>
                </a:lnTo>
                <a:lnTo>
                  <a:pt x="400811" y="53339"/>
                </a:lnTo>
                <a:lnTo>
                  <a:pt x="402335" y="53339"/>
                </a:lnTo>
                <a:lnTo>
                  <a:pt x="405383" y="56387"/>
                </a:lnTo>
                <a:lnTo>
                  <a:pt x="425195" y="56387"/>
                </a:lnTo>
                <a:lnTo>
                  <a:pt x="428243" y="53339"/>
                </a:lnTo>
                <a:lnTo>
                  <a:pt x="429767" y="53339"/>
                </a:lnTo>
                <a:lnTo>
                  <a:pt x="435863" y="47243"/>
                </a:lnTo>
                <a:lnTo>
                  <a:pt x="435863" y="45719"/>
                </a:lnTo>
                <a:lnTo>
                  <a:pt x="437387" y="44195"/>
                </a:lnTo>
                <a:close/>
              </a:path>
              <a:path w="969645" h="56515">
                <a:moveTo>
                  <a:pt x="315467" y="10667"/>
                </a:moveTo>
                <a:lnTo>
                  <a:pt x="315467" y="1523"/>
                </a:lnTo>
                <a:lnTo>
                  <a:pt x="312419" y="1523"/>
                </a:lnTo>
                <a:lnTo>
                  <a:pt x="309371" y="0"/>
                </a:lnTo>
                <a:lnTo>
                  <a:pt x="298703" y="0"/>
                </a:lnTo>
                <a:lnTo>
                  <a:pt x="295655" y="1523"/>
                </a:lnTo>
                <a:lnTo>
                  <a:pt x="291083" y="1523"/>
                </a:lnTo>
                <a:lnTo>
                  <a:pt x="284987" y="7619"/>
                </a:lnTo>
                <a:lnTo>
                  <a:pt x="284987" y="9143"/>
                </a:lnTo>
                <a:lnTo>
                  <a:pt x="283463" y="10667"/>
                </a:lnTo>
                <a:lnTo>
                  <a:pt x="283463" y="22859"/>
                </a:lnTo>
                <a:lnTo>
                  <a:pt x="284987" y="24383"/>
                </a:lnTo>
                <a:lnTo>
                  <a:pt x="286511" y="27431"/>
                </a:lnTo>
                <a:lnTo>
                  <a:pt x="288035" y="28955"/>
                </a:lnTo>
                <a:lnTo>
                  <a:pt x="291083" y="28955"/>
                </a:lnTo>
                <a:lnTo>
                  <a:pt x="292607" y="30479"/>
                </a:lnTo>
                <a:lnTo>
                  <a:pt x="294131" y="31241"/>
                </a:lnTo>
                <a:lnTo>
                  <a:pt x="294131" y="13715"/>
                </a:lnTo>
                <a:lnTo>
                  <a:pt x="298703" y="9143"/>
                </a:lnTo>
                <a:lnTo>
                  <a:pt x="309371" y="9143"/>
                </a:lnTo>
                <a:lnTo>
                  <a:pt x="310895" y="10667"/>
                </a:lnTo>
                <a:lnTo>
                  <a:pt x="315467" y="10667"/>
                </a:lnTo>
                <a:close/>
              </a:path>
              <a:path w="969645" h="56515">
                <a:moveTo>
                  <a:pt x="307847" y="55625"/>
                </a:moveTo>
                <a:lnTo>
                  <a:pt x="307847" y="42671"/>
                </a:lnTo>
                <a:lnTo>
                  <a:pt x="303275" y="47243"/>
                </a:lnTo>
                <a:lnTo>
                  <a:pt x="300227" y="47243"/>
                </a:lnTo>
                <a:lnTo>
                  <a:pt x="298703" y="48767"/>
                </a:lnTo>
                <a:lnTo>
                  <a:pt x="297179" y="48767"/>
                </a:lnTo>
                <a:lnTo>
                  <a:pt x="294131" y="47243"/>
                </a:lnTo>
                <a:lnTo>
                  <a:pt x="291083" y="47243"/>
                </a:lnTo>
                <a:lnTo>
                  <a:pt x="284987" y="44195"/>
                </a:lnTo>
                <a:lnTo>
                  <a:pt x="283463" y="54863"/>
                </a:lnTo>
                <a:lnTo>
                  <a:pt x="288035" y="56387"/>
                </a:lnTo>
                <a:lnTo>
                  <a:pt x="306323" y="56387"/>
                </a:lnTo>
                <a:lnTo>
                  <a:pt x="307847" y="55625"/>
                </a:lnTo>
                <a:close/>
              </a:path>
              <a:path w="969645" h="56515">
                <a:moveTo>
                  <a:pt x="316991" y="48767"/>
                </a:moveTo>
                <a:lnTo>
                  <a:pt x="316991" y="32003"/>
                </a:lnTo>
                <a:lnTo>
                  <a:pt x="315467" y="30479"/>
                </a:lnTo>
                <a:lnTo>
                  <a:pt x="312419" y="28955"/>
                </a:lnTo>
                <a:lnTo>
                  <a:pt x="309371" y="25907"/>
                </a:lnTo>
                <a:lnTo>
                  <a:pt x="306323" y="24383"/>
                </a:lnTo>
                <a:lnTo>
                  <a:pt x="301751" y="22859"/>
                </a:lnTo>
                <a:lnTo>
                  <a:pt x="298703" y="21335"/>
                </a:lnTo>
                <a:lnTo>
                  <a:pt x="297179" y="19811"/>
                </a:lnTo>
                <a:lnTo>
                  <a:pt x="295655" y="19811"/>
                </a:lnTo>
                <a:lnTo>
                  <a:pt x="294131" y="18287"/>
                </a:lnTo>
                <a:lnTo>
                  <a:pt x="294131" y="31241"/>
                </a:lnTo>
                <a:lnTo>
                  <a:pt x="295655" y="32003"/>
                </a:lnTo>
                <a:lnTo>
                  <a:pt x="300227" y="33527"/>
                </a:lnTo>
                <a:lnTo>
                  <a:pt x="303275" y="35051"/>
                </a:lnTo>
                <a:lnTo>
                  <a:pt x="306323" y="38099"/>
                </a:lnTo>
                <a:lnTo>
                  <a:pt x="306323" y="39623"/>
                </a:lnTo>
                <a:lnTo>
                  <a:pt x="307847" y="41147"/>
                </a:lnTo>
                <a:lnTo>
                  <a:pt x="307847" y="55625"/>
                </a:lnTo>
                <a:lnTo>
                  <a:pt x="312419" y="53339"/>
                </a:lnTo>
                <a:lnTo>
                  <a:pt x="316991" y="48767"/>
                </a:lnTo>
                <a:close/>
              </a:path>
              <a:path w="969645" h="56515">
                <a:moveTo>
                  <a:pt x="318515" y="45719"/>
                </a:moveTo>
                <a:lnTo>
                  <a:pt x="318515" y="36575"/>
                </a:lnTo>
                <a:lnTo>
                  <a:pt x="316991" y="33527"/>
                </a:lnTo>
                <a:lnTo>
                  <a:pt x="316991" y="47243"/>
                </a:lnTo>
                <a:lnTo>
                  <a:pt x="318515" y="45719"/>
                </a:lnTo>
                <a:close/>
              </a:path>
              <a:path w="969645" h="56515">
                <a:moveTo>
                  <a:pt x="249935" y="10667"/>
                </a:moveTo>
                <a:lnTo>
                  <a:pt x="249935" y="1523"/>
                </a:lnTo>
                <a:lnTo>
                  <a:pt x="246887" y="1523"/>
                </a:lnTo>
                <a:lnTo>
                  <a:pt x="243839" y="0"/>
                </a:lnTo>
                <a:lnTo>
                  <a:pt x="233171" y="0"/>
                </a:lnTo>
                <a:lnTo>
                  <a:pt x="230123" y="1523"/>
                </a:lnTo>
                <a:lnTo>
                  <a:pt x="227075" y="1523"/>
                </a:lnTo>
                <a:lnTo>
                  <a:pt x="224027" y="3047"/>
                </a:lnTo>
                <a:lnTo>
                  <a:pt x="220979" y="6095"/>
                </a:lnTo>
                <a:lnTo>
                  <a:pt x="220979" y="7619"/>
                </a:lnTo>
                <a:lnTo>
                  <a:pt x="217931" y="10667"/>
                </a:lnTo>
                <a:lnTo>
                  <a:pt x="217931" y="22859"/>
                </a:lnTo>
                <a:lnTo>
                  <a:pt x="224027" y="28955"/>
                </a:lnTo>
                <a:lnTo>
                  <a:pt x="225551" y="28955"/>
                </a:lnTo>
                <a:lnTo>
                  <a:pt x="227075" y="30479"/>
                </a:lnTo>
                <a:lnTo>
                  <a:pt x="230123" y="32003"/>
                </a:lnTo>
                <a:lnTo>
                  <a:pt x="230123" y="12191"/>
                </a:lnTo>
                <a:lnTo>
                  <a:pt x="231647" y="10667"/>
                </a:lnTo>
                <a:lnTo>
                  <a:pt x="233171" y="10667"/>
                </a:lnTo>
                <a:lnTo>
                  <a:pt x="233171" y="9143"/>
                </a:lnTo>
                <a:lnTo>
                  <a:pt x="243839" y="9143"/>
                </a:lnTo>
                <a:lnTo>
                  <a:pt x="246887" y="10667"/>
                </a:lnTo>
                <a:lnTo>
                  <a:pt x="249935" y="10667"/>
                </a:lnTo>
                <a:close/>
              </a:path>
              <a:path w="969645" h="56515">
                <a:moveTo>
                  <a:pt x="242315" y="55625"/>
                </a:moveTo>
                <a:lnTo>
                  <a:pt x="242315" y="42671"/>
                </a:lnTo>
                <a:lnTo>
                  <a:pt x="240791" y="44195"/>
                </a:lnTo>
                <a:lnTo>
                  <a:pt x="240791" y="45719"/>
                </a:lnTo>
                <a:lnTo>
                  <a:pt x="239267" y="47243"/>
                </a:lnTo>
                <a:lnTo>
                  <a:pt x="234695" y="47243"/>
                </a:lnTo>
                <a:lnTo>
                  <a:pt x="233171" y="48767"/>
                </a:lnTo>
                <a:lnTo>
                  <a:pt x="231647" y="48767"/>
                </a:lnTo>
                <a:lnTo>
                  <a:pt x="228599" y="47243"/>
                </a:lnTo>
                <a:lnTo>
                  <a:pt x="225551" y="47243"/>
                </a:lnTo>
                <a:lnTo>
                  <a:pt x="219455" y="44195"/>
                </a:lnTo>
                <a:lnTo>
                  <a:pt x="217931" y="54863"/>
                </a:lnTo>
                <a:lnTo>
                  <a:pt x="222503" y="56387"/>
                </a:lnTo>
                <a:lnTo>
                  <a:pt x="240791" y="56387"/>
                </a:lnTo>
                <a:lnTo>
                  <a:pt x="242315" y="55625"/>
                </a:lnTo>
                <a:close/>
              </a:path>
              <a:path w="969645" h="56515">
                <a:moveTo>
                  <a:pt x="252983" y="45719"/>
                </a:moveTo>
                <a:lnTo>
                  <a:pt x="252983" y="33527"/>
                </a:lnTo>
                <a:lnTo>
                  <a:pt x="248411" y="28955"/>
                </a:lnTo>
                <a:lnTo>
                  <a:pt x="245363" y="27431"/>
                </a:lnTo>
                <a:lnTo>
                  <a:pt x="242315" y="24383"/>
                </a:lnTo>
                <a:lnTo>
                  <a:pt x="236219" y="22859"/>
                </a:lnTo>
                <a:lnTo>
                  <a:pt x="233171" y="21335"/>
                </a:lnTo>
                <a:lnTo>
                  <a:pt x="231647" y="19811"/>
                </a:lnTo>
                <a:lnTo>
                  <a:pt x="230123" y="19811"/>
                </a:lnTo>
                <a:lnTo>
                  <a:pt x="230123" y="32003"/>
                </a:lnTo>
                <a:lnTo>
                  <a:pt x="234695" y="33527"/>
                </a:lnTo>
                <a:lnTo>
                  <a:pt x="240791" y="36575"/>
                </a:lnTo>
                <a:lnTo>
                  <a:pt x="240791" y="38099"/>
                </a:lnTo>
                <a:lnTo>
                  <a:pt x="242315" y="39623"/>
                </a:lnTo>
                <a:lnTo>
                  <a:pt x="242315" y="55625"/>
                </a:lnTo>
                <a:lnTo>
                  <a:pt x="246887" y="53339"/>
                </a:lnTo>
                <a:lnTo>
                  <a:pt x="251459" y="48767"/>
                </a:lnTo>
                <a:lnTo>
                  <a:pt x="251459" y="47243"/>
                </a:lnTo>
                <a:lnTo>
                  <a:pt x="252983" y="45719"/>
                </a:lnTo>
                <a:close/>
              </a:path>
              <a:path w="969645" h="56515">
                <a:moveTo>
                  <a:pt x="192023" y="56387"/>
                </a:moveTo>
                <a:lnTo>
                  <a:pt x="169163" y="1523"/>
                </a:lnTo>
                <a:lnTo>
                  <a:pt x="156971" y="1523"/>
                </a:lnTo>
                <a:lnTo>
                  <a:pt x="135635" y="56387"/>
                </a:lnTo>
                <a:lnTo>
                  <a:pt x="147827" y="56387"/>
                </a:lnTo>
                <a:lnTo>
                  <a:pt x="152399" y="42671"/>
                </a:lnTo>
                <a:lnTo>
                  <a:pt x="155447" y="42671"/>
                </a:lnTo>
                <a:lnTo>
                  <a:pt x="155447" y="35051"/>
                </a:lnTo>
                <a:lnTo>
                  <a:pt x="163067" y="12191"/>
                </a:lnTo>
                <a:lnTo>
                  <a:pt x="170687" y="35051"/>
                </a:lnTo>
                <a:lnTo>
                  <a:pt x="170687" y="42671"/>
                </a:lnTo>
                <a:lnTo>
                  <a:pt x="175259" y="42671"/>
                </a:lnTo>
                <a:lnTo>
                  <a:pt x="178307" y="56387"/>
                </a:lnTo>
                <a:lnTo>
                  <a:pt x="192023" y="56387"/>
                </a:lnTo>
                <a:close/>
              </a:path>
              <a:path w="969645" h="56515">
                <a:moveTo>
                  <a:pt x="170687" y="42671"/>
                </a:moveTo>
                <a:lnTo>
                  <a:pt x="170687" y="35051"/>
                </a:lnTo>
                <a:lnTo>
                  <a:pt x="155447" y="35051"/>
                </a:lnTo>
                <a:lnTo>
                  <a:pt x="155447" y="42671"/>
                </a:lnTo>
                <a:lnTo>
                  <a:pt x="170687" y="42671"/>
                </a:lnTo>
                <a:close/>
              </a:path>
              <a:path w="969645" h="56515">
                <a:moveTo>
                  <a:pt x="112775" y="56387"/>
                </a:moveTo>
                <a:lnTo>
                  <a:pt x="112775" y="47243"/>
                </a:lnTo>
                <a:lnTo>
                  <a:pt x="91439" y="47243"/>
                </a:lnTo>
                <a:lnTo>
                  <a:pt x="91439" y="1523"/>
                </a:lnTo>
                <a:lnTo>
                  <a:pt x="80771" y="1523"/>
                </a:lnTo>
                <a:lnTo>
                  <a:pt x="80771" y="56387"/>
                </a:lnTo>
                <a:lnTo>
                  <a:pt x="112775" y="56387"/>
                </a:lnTo>
                <a:close/>
              </a:path>
              <a:path w="969645" h="56515">
                <a:moveTo>
                  <a:pt x="1523" y="38099"/>
                </a:moveTo>
                <a:lnTo>
                  <a:pt x="1523" y="19811"/>
                </a:lnTo>
                <a:lnTo>
                  <a:pt x="0" y="22859"/>
                </a:lnTo>
                <a:lnTo>
                  <a:pt x="0" y="36575"/>
                </a:lnTo>
                <a:lnTo>
                  <a:pt x="1523" y="38099"/>
                </a:lnTo>
                <a:close/>
              </a:path>
              <a:path w="969645" h="56515">
                <a:moveTo>
                  <a:pt x="45719" y="10667"/>
                </a:moveTo>
                <a:lnTo>
                  <a:pt x="45719" y="1523"/>
                </a:lnTo>
                <a:lnTo>
                  <a:pt x="42671" y="1523"/>
                </a:lnTo>
                <a:lnTo>
                  <a:pt x="38099" y="0"/>
                </a:lnTo>
                <a:lnTo>
                  <a:pt x="22859" y="0"/>
                </a:lnTo>
                <a:lnTo>
                  <a:pt x="19811" y="1523"/>
                </a:lnTo>
                <a:lnTo>
                  <a:pt x="18287" y="1523"/>
                </a:lnTo>
                <a:lnTo>
                  <a:pt x="12191" y="4571"/>
                </a:lnTo>
                <a:lnTo>
                  <a:pt x="10667" y="6095"/>
                </a:lnTo>
                <a:lnTo>
                  <a:pt x="7619" y="7619"/>
                </a:lnTo>
                <a:lnTo>
                  <a:pt x="6095" y="9143"/>
                </a:lnTo>
                <a:lnTo>
                  <a:pt x="4571" y="12191"/>
                </a:lnTo>
                <a:lnTo>
                  <a:pt x="3047" y="13715"/>
                </a:lnTo>
                <a:lnTo>
                  <a:pt x="1523" y="16763"/>
                </a:lnTo>
                <a:lnTo>
                  <a:pt x="1523" y="41147"/>
                </a:lnTo>
                <a:lnTo>
                  <a:pt x="3047" y="44195"/>
                </a:lnTo>
                <a:lnTo>
                  <a:pt x="4571" y="45719"/>
                </a:lnTo>
                <a:lnTo>
                  <a:pt x="6095" y="48767"/>
                </a:lnTo>
                <a:lnTo>
                  <a:pt x="7619" y="50291"/>
                </a:lnTo>
                <a:lnTo>
                  <a:pt x="10667" y="51815"/>
                </a:lnTo>
                <a:lnTo>
                  <a:pt x="10667" y="28955"/>
                </a:lnTo>
                <a:lnTo>
                  <a:pt x="12191" y="24383"/>
                </a:lnTo>
                <a:lnTo>
                  <a:pt x="12191" y="19811"/>
                </a:lnTo>
                <a:lnTo>
                  <a:pt x="13715" y="16763"/>
                </a:lnTo>
                <a:lnTo>
                  <a:pt x="16763" y="13715"/>
                </a:lnTo>
                <a:lnTo>
                  <a:pt x="22859" y="10667"/>
                </a:lnTo>
                <a:lnTo>
                  <a:pt x="24383" y="9143"/>
                </a:lnTo>
                <a:lnTo>
                  <a:pt x="38099" y="9143"/>
                </a:lnTo>
                <a:lnTo>
                  <a:pt x="41147" y="10667"/>
                </a:lnTo>
                <a:lnTo>
                  <a:pt x="45719" y="10667"/>
                </a:lnTo>
                <a:close/>
              </a:path>
              <a:path w="969645" h="56515">
                <a:moveTo>
                  <a:pt x="38099" y="56387"/>
                </a:moveTo>
                <a:lnTo>
                  <a:pt x="38099" y="47243"/>
                </a:lnTo>
                <a:lnTo>
                  <a:pt x="35051" y="47243"/>
                </a:lnTo>
                <a:lnTo>
                  <a:pt x="30479" y="48767"/>
                </a:lnTo>
                <a:lnTo>
                  <a:pt x="25907" y="47243"/>
                </a:lnTo>
                <a:lnTo>
                  <a:pt x="21335" y="47243"/>
                </a:lnTo>
                <a:lnTo>
                  <a:pt x="13715" y="39623"/>
                </a:lnTo>
                <a:lnTo>
                  <a:pt x="12191" y="36575"/>
                </a:lnTo>
                <a:lnTo>
                  <a:pt x="12191" y="32003"/>
                </a:lnTo>
                <a:lnTo>
                  <a:pt x="10667" y="28955"/>
                </a:lnTo>
                <a:lnTo>
                  <a:pt x="10667" y="51815"/>
                </a:lnTo>
                <a:lnTo>
                  <a:pt x="12191" y="53339"/>
                </a:lnTo>
                <a:lnTo>
                  <a:pt x="15239" y="54863"/>
                </a:lnTo>
                <a:lnTo>
                  <a:pt x="18287" y="54863"/>
                </a:lnTo>
                <a:lnTo>
                  <a:pt x="19811" y="56387"/>
                </a:lnTo>
                <a:lnTo>
                  <a:pt x="38099" y="56387"/>
                </a:lnTo>
                <a:close/>
              </a:path>
              <a:path w="969645" h="56515">
                <a:moveTo>
                  <a:pt x="47243" y="53339"/>
                </a:moveTo>
                <a:lnTo>
                  <a:pt x="47243" y="24383"/>
                </a:lnTo>
                <a:lnTo>
                  <a:pt x="25907" y="24383"/>
                </a:lnTo>
                <a:lnTo>
                  <a:pt x="25907" y="32003"/>
                </a:lnTo>
                <a:lnTo>
                  <a:pt x="38099" y="32003"/>
                </a:lnTo>
                <a:lnTo>
                  <a:pt x="38099" y="56387"/>
                </a:lnTo>
                <a:lnTo>
                  <a:pt x="39623" y="56387"/>
                </a:lnTo>
                <a:lnTo>
                  <a:pt x="44195" y="54863"/>
                </a:lnTo>
                <a:lnTo>
                  <a:pt x="47243" y="53339"/>
                </a:lnTo>
                <a:close/>
              </a:path>
            </a:pathLst>
          </a:custGeom>
          <a:solidFill>
            <a:srgbClr val="16169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5" name="object 5"/>
          <p:cNvSpPr/>
          <p:nvPr/>
        </p:nvSpPr>
        <p:spPr>
          <a:xfrm>
            <a:off x="2524743" y="6079456"/>
            <a:ext cx="6155366" cy="0"/>
          </a:xfrm>
          <a:custGeom>
            <a:avLst/>
            <a:gdLst/>
            <a:ahLst/>
            <a:cxnLst/>
            <a:rect l="l" t="t" r="r" b="b"/>
            <a:pathLst>
              <a:path w="7198359">
                <a:moveTo>
                  <a:pt x="0" y="0"/>
                </a:moveTo>
                <a:lnTo>
                  <a:pt x="7197851" y="0"/>
                </a:lnTo>
              </a:path>
            </a:pathLst>
          </a:custGeom>
          <a:ln w="6095">
            <a:solidFill>
              <a:srgbClr val="0B1C8B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3585" y="353096"/>
            <a:ext cx="9241326" cy="4431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10860" marR="4344"/>
            <a:r>
              <a:rPr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A numerical process strategy  in 4 </a:t>
            </a:r>
            <a:r>
              <a:rPr sz="32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axis</a:t>
            </a:r>
            <a:r>
              <a:rPr lang="fr-BE" sz="32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, AGC 4.0 (2)</a:t>
            </a:r>
            <a:endParaRPr sz="3200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0159" y="4601648"/>
            <a:ext cx="77105" cy="78191"/>
          </a:xfrm>
          <a:custGeom>
            <a:avLst/>
            <a:gdLst/>
            <a:ahLst/>
            <a:cxnLst/>
            <a:rect l="l" t="t" r="r" b="b"/>
            <a:pathLst>
              <a:path w="90169" h="91439">
                <a:moveTo>
                  <a:pt x="89915" y="45719"/>
                </a:moveTo>
                <a:lnTo>
                  <a:pt x="70959" y="8011"/>
                </a:lnTo>
                <a:lnTo>
                  <a:pt x="45719" y="0"/>
                </a:lnTo>
                <a:lnTo>
                  <a:pt x="39855" y="345"/>
                </a:lnTo>
                <a:lnTo>
                  <a:pt x="5227" y="23935"/>
                </a:lnTo>
                <a:lnTo>
                  <a:pt x="0" y="45719"/>
                </a:lnTo>
                <a:lnTo>
                  <a:pt x="345" y="51284"/>
                </a:lnTo>
                <a:lnTo>
                  <a:pt x="23935" y="85912"/>
                </a:lnTo>
                <a:lnTo>
                  <a:pt x="45719" y="91439"/>
                </a:lnTo>
                <a:lnTo>
                  <a:pt x="51258" y="91069"/>
                </a:lnTo>
                <a:lnTo>
                  <a:pt x="84732" y="66829"/>
                </a:lnTo>
                <a:lnTo>
                  <a:pt x="89915" y="4571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8" name="object 8"/>
          <p:cNvSpPr/>
          <p:nvPr/>
        </p:nvSpPr>
        <p:spPr>
          <a:xfrm>
            <a:off x="3749731" y="4591221"/>
            <a:ext cx="99368" cy="99368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9143" y="88391"/>
                </a:moveTo>
                <a:lnTo>
                  <a:pt x="9143" y="25907"/>
                </a:lnTo>
                <a:lnTo>
                  <a:pt x="4571" y="33527"/>
                </a:lnTo>
                <a:lnTo>
                  <a:pt x="4571" y="35051"/>
                </a:lnTo>
                <a:lnTo>
                  <a:pt x="3047" y="35051"/>
                </a:lnTo>
                <a:lnTo>
                  <a:pt x="3047" y="36575"/>
                </a:lnTo>
                <a:lnTo>
                  <a:pt x="1523" y="44195"/>
                </a:lnTo>
                <a:lnTo>
                  <a:pt x="0" y="45719"/>
                </a:lnTo>
                <a:lnTo>
                  <a:pt x="0" y="70103"/>
                </a:lnTo>
                <a:lnTo>
                  <a:pt x="1523" y="70103"/>
                </a:lnTo>
                <a:lnTo>
                  <a:pt x="3047" y="79247"/>
                </a:lnTo>
                <a:lnTo>
                  <a:pt x="4571" y="80771"/>
                </a:lnTo>
                <a:lnTo>
                  <a:pt x="9143" y="88391"/>
                </a:lnTo>
                <a:close/>
              </a:path>
              <a:path w="116205" h="116204">
                <a:moveTo>
                  <a:pt x="29826" y="75764"/>
                </a:moveTo>
                <a:lnTo>
                  <a:pt x="27431" y="68579"/>
                </a:lnTo>
                <a:lnTo>
                  <a:pt x="27431" y="71627"/>
                </a:lnTo>
                <a:lnTo>
                  <a:pt x="25907" y="62483"/>
                </a:lnTo>
                <a:lnTo>
                  <a:pt x="25907" y="65531"/>
                </a:lnTo>
                <a:lnTo>
                  <a:pt x="24637" y="57911"/>
                </a:lnTo>
                <a:lnTo>
                  <a:pt x="24383" y="59435"/>
                </a:lnTo>
                <a:lnTo>
                  <a:pt x="24383" y="10667"/>
                </a:lnTo>
                <a:lnTo>
                  <a:pt x="16763" y="15239"/>
                </a:lnTo>
                <a:lnTo>
                  <a:pt x="16763" y="16763"/>
                </a:lnTo>
                <a:lnTo>
                  <a:pt x="15239" y="16763"/>
                </a:lnTo>
                <a:lnTo>
                  <a:pt x="10667" y="24383"/>
                </a:lnTo>
                <a:lnTo>
                  <a:pt x="9143" y="24383"/>
                </a:lnTo>
                <a:lnTo>
                  <a:pt x="9143" y="89915"/>
                </a:lnTo>
                <a:lnTo>
                  <a:pt x="10667" y="91439"/>
                </a:lnTo>
                <a:lnTo>
                  <a:pt x="15239" y="97535"/>
                </a:lnTo>
                <a:lnTo>
                  <a:pt x="16763" y="99059"/>
                </a:lnTo>
                <a:lnTo>
                  <a:pt x="24383" y="105155"/>
                </a:lnTo>
                <a:lnTo>
                  <a:pt x="25907" y="106679"/>
                </a:lnTo>
                <a:lnTo>
                  <a:pt x="28955" y="108508"/>
                </a:lnTo>
                <a:lnTo>
                  <a:pt x="28955" y="74675"/>
                </a:lnTo>
                <a:lnTo>
                  <a:pt x="29826" y="75764"/>
                </a:lnTo>
                <a:close/>
              </a:path>
              <a:path w="116205" h="116204">
                <a:moveTo>
                  <a:pt x="80771" y="35051"/>
                </a:moveTo>
                <a:lnTo>
                  <a:pt x="79247" y="33527"/>
                </a:lnTo>
                <a:lnTo>
                  <a:pt x="79247" y="3047"/>
                </a:lnTo>
                <a:lnTo>
                  <a:pt x="70103" y="1523"/>
                </a:lnTo>
                <a:lnTo>
                  <a:pt x="68579" y="0"/>
                </a:lnTo>
                <a:lnTo>
                  <a:pt x="45719" y="0"/>
                </a:lnTo>
                <a:lnTo>
                  <a:pt x="45719" y="1523"/>
                </a:lnTo>
                <a:lnTo>
                  <a:pt x="44195" y="1523"/>
                </a:lnTo>
                <a:lnTo>
                  <a:pt x="36575" y="3047"/>
                </a:lnTo>
                <a:lnTo>
                  <a:pt x="35051" y="4571"/>
                </a:lnTo>
                <a:lnTo>
                  <a:pt x="33527" y="4571"/>
                </a:lnTo>
                <a:lnTo>
                  <a:pt x="25907" y="9143"/>
                </a:lnTo>
                <a:lnTo>
                  <a:pt x="24383" y="9143"/>
                </a:lnTo>
                <a:lnTo>
                  <a:pt x="24383" y="56387"/>
                </a:lnTo>
                <a:lnTo>
                  <a:pt x="24637" y="57911"/>
                </a:lnTo>
                <a:lnTo>
                  <a:pt x="25907" y="50291"/>
                </a:lnTo>
                <a:lnTo>
                  <a:pt x="25907" y="51815"/>
                </a:lnTo>
                <a:lnTo>
                  <a:pt x="27431" y="44195"/>
                </a:lnTo>
                <a:lnTo>
                  <a:pt x="27431" y="45719"/>
                </a:lnTo>
                <a:lnTo>
                  <a:pt x="28955" y="41909"/>
                </a:lnTo>
                <a:lnTo>
                  <a:pt x="28955" y="39623"/>
                </a:lnTo>
                <a:lnTo>
                  <a:pt x="35051" y="33527"/>
                </a:lnTo>
                <a:lnTo>
                  <a:pt x="35051" y="33908"/>
                </a:lnTo>
                <a:lnTo>
                  <a:pt x="38099" y="31622"/>
                </a:lnTo>
                <a:lnTo>
                  <a:pt x="38099" y="30479"/>
                </a:lnTo>
                <a:lnTo>
                  <a:pt x="44195" y="28041"/>
                </a:lnTo>
                <a:lnTo>
                  <a:pt x="44195" y="27431"/>
                </a:lnTo>
                <a:lnTo>
                  <a:pt x="50291" y="26212"/>
                </a:lnTo>
                <a:lnTo>
                  <a:pt x="50291" y="25907"/>
                </a:lnTo>
                <a:lnTo>
                  <a:pt x="56387" y="24891"/>
                </a:lnTo>
                <a:lnTo>
                  <a:pt x="56387" y="24383"/>
                </a:lnTo>
                <a:lnTo>
                  <a:pt x="59435" y="24383"/>
                </a:lnTo>
                <a:lnTo>
                  <a:pt x="59435" y="24891"/>
                </a:lnTo>
                <a:lnTo>
                  <a:pt x="65531" y="25907"/>
                </a:lnTo>
                <a:lnTo>
                  <a:pt x="65531" y="26415"/>
                </a:lnTo>
                <a:lnTo>
                  <a:pt x="71627" y="27431"/>
                </a:lnTo>
                <a:lnTo>
                  <a:pt x="71627" y="28651"/>
                </a:lnTo>
                <a:lnTo>
                  <a:pt x="76199" y="30479"/>
                </a:lnTo>
                <a:lnTo>
                  <a:pt x="76199" y="31622"/>
                </a:lnTo>
                <a:lnTo>
                  <a:pt x="80771" y="35051"/>
                </a:lnTo>
                <a:close/>
              </a:path>
              <a:path w="116205" h="116204">
                <a:moveTo>
                  <a:pt x="24637" y="57911"/>
                </a:moveTo>
                <a:lnTo>
                  <a:pt x="24383" y="56387"/>
                </a:lnTo>
                <a:lnTo>
                  <a:pt x="24383" y="59435"/>
                </a:lnTo>
                <a:lnTo>
                  <a:pt x="24637" y="57911"/>
                </a:lnTo>
                <a:close/>
              </a:path>
              <a:path w="116205" h="116204">
                <a:moveTo>
                  <a:pt x="30479" y="38099"/>
                </a:moveTo>
                <a:lnTo>
                  <a:pt x="28955" y="39623"/>
                </a:lnTo>
                <a:lnTo>
                  <a:pt x="28955" y="41909"/>
                </a:lnTo>
                <a:lnTo>
                  <a:pt x="30479" y="38099"/>
                </a:lnTo>
                <a:close/>
              </a:path>
              <a:path w="116205" h="116204">
                <a:moveTo>
                  <a:pt x="30479" y="77723"/>
                </a:moveTo>
                <a:lnTo>
                  <a:pt x="29826" y="75764"/>
                </a:lnTo>
                <a:lnTo>
                  <a:pt x="28955" y="74675"/>
                </a:lnTo>
                <a:lnTo>
                  <a:pt x="30479" y="77723"/>
                </a:lnTo>
                <a:close/>
              </a:path>
              <a:path w="116205" h="116204">
                <a:moveTo>
                  <a:pt x="30479" y="109423"/>
                </a:moveTo>
                <a:lnTo>
                  <a:pt x="30479" y="77723"/>
                </a:lnTo>
                <a:lnTo>
                  <a:pt x="28955" y="74675"/>
                </a:lnTo>
                <a:lnTo>
                  <a:pt x="28955" y="108508"/>
                </a:lnTo>
                <a:lnTo>
                  <a:pt x="30479" y="109423"/>
                </a:lnTo>
                <a:close/>
              </a:path>
              <a:path w="116205" h="116204">
                <a:moveTo>
                  <a:pt x="35051" y="111251"/>
                </a:moveTo>
                <a:lnTo>
                  <a:pt x="35051" y="82295"/>
                </a:lnTo>
                <a:lnTo>
                  <a:pt x="29826" y="75764"/>
                </a:lnTo>
                <a:lnTo>
                  <a:pt x="30479" y="77723"/>
                </a:lnTo>
                <a:lnTo>
                  <a:pt x="30479" y="109423"/>
                </a:lnTo>
                <a:lnTo>
                  <a:pt x="33527" y="111251"/>
                </a:lnTo>
                <a:lnTo>
                  <a:pt x="35051" y="111251"/>
                </a:lnTo>
                <a:close/>
              </a:path>
              <a:path w="116205" h="116204">
                <a:moveTo>
                  <a:pt x="35051" y="33908"/>
                </a:moveTo>
                <a:lnTo>
                  <a:pt x="35051" y="33527"/>
                </a:lnTo>
                <a:lnTo>
                  <a:pt x="33527" y="35051"/>
                </a:lnTo>
                <a:lnTo>
                  <a:pt x="35051" y="33908"/>
                </a:lnTo>
                <a:close/>
              </a:path>
              <a:path w="116205" h="116204">
                <a:moveTo>
                  <a:pt x="39623" y="112471"/>
                </a:moveTo>
                <a:lnTo>
                  <a:pt x="39623" y="85343"/>
                </a:lnTo>
                <a:lnTo>
                  <a:pt x="33527" y="79247"/>
                </a:lnTo>
                <a:lnTo>
                  <a:pt x="35051" y="82295"/>
                </a:lnTo>
                <a:lnTo>
                  <a:pt x="35051" y="111251"/>
                </a:lnTo>
                <a:lnTo>
                  <a:pt x="36575" y="111251"/>
                </a:lnTo>
                <a:lnTo>
                  <a:pt x="39623" y="112471"/>
                </a:lnTo>
                <a:close/>
              </a:path>
              <a:path w="116205" h="116204">
                <a:moveTo>
                  <a:pt x="39623" y="30479"/>
                </a:moveTo>
                <a:lnTo>
                  <a:pt x="38099" y="30479"/>
                </a:lnTo>
                <a:lnTo>
                  <a:pt x="38099" y="31622"/>
                </a:lnTo>
                <a:lnTo>
                  <a:pt x="39623" y="30479"/>
                </a:lnTo>
                <a:close/>
              </a:path>
              <a:path w="116205" h="116204">
                <a:moveTo>
                  <a:pt x="45719" y="114299"/>
                </a:moveTo>
                <a:lnTo>
                  <a:pt x="45719" y="88391"/>
                </a:lnTo>
                <a:lnTo>
                  <a:pt x="38099" y="83819"/>
                </a:lnTo>
                <a:lnTo>
                  <a:pt x="39623" y="85343"/>
                </a:lnTo>
                <a:lnTo>
                  <a:pt x="39623" y="112471"/>
                </a:lnTo>
                <a:lnTo>
                  <a:pt x="44195" y="114299"/>
                </a:lnTo>
                <a:lnTo>
                  <a:pt x="45719" y="114299"/>
                </a:lnTo>
                <a:close/>
              </a:path>
              <a:path w="116205" h="116204">
                <a:moveTo>
                  <a:pt x="45719" y="27431"/>
                </a:moveTo>
                <a:lnTo>
                  <a:pt x="44195" y="27431"/>
                </a:lnTo>
                <a:lnTo>
                  <a:pt x="44195" y="28041"/>
                </a:lnTo>
                <a:lnTo>
                  <a:pt x="45719" y="27431"/>
                </a:lnTo>
                <a:close/>
              </a:path>
              <a:path w="116205" h="116204">
                <a:moveTo>
                  <a:pt x="51815" y="89915"/>
                </a:moveTo>
                <a:lnTo>
                  <a:pt x="44195" y="86867"/>
                </a:lnTo>
                <a:lnTo>
                  <a:pt x="45719" y="88391"/>
                </a:lnTo>
                <a:lnTo>
                  <a:pt x="45719" y="114299"/>
                </a:lnTo>
                <a:lnTo>
                  <a:pt x="47243" y="114299"/>
                </a:lnTo>
                <a:lnTo>
                  <a:pt x="50291" y="114807"/>
                </a:lnTo>
                <a:lnTo>
                  <a:pt x="50291" y="89915"/>
                </a:lnTo>
                <a:lnTo>
                  <a:pt x="51815" y="89915"/>
                </a:lnTo>
                <a:close/>
              </a:path>
              <a:path w="116205" h="116204">
                <a:moveTo>
                  <a:pt x="51815" y="25907"/>
                </a:moveTo>
                <a:lnTo>
                  <a:pt x="50291" y="25907"/>
                </a:lnTo>
                <a:lnTo>
                  <a:pt x="50291" y="26212"/>
                </a:lnTo>
                <a:lnTo>
                  <a:pt x="51815" y="25907"/>
                </a:lnTo>
                <a:close/>
              </a:path>
              <a:path w="116205" h="116204">
                <a:moveTo>
                  <a:pt x="65531" y="114807"/>
                </a:moveTo>
                <a:lnTo>
                  <a:pt x="65531" y="89915"/>
                </a:lnTo>
                <a:lnTo>
                  <a:pt x="50291" y="89915"/>
                </a:lnTo>
                <a:lnTo>
                  <a:pt x="50291" y="114807"/>
                </a:lnTo>
                <a:lnTo>
                  <a:pt x="56387" y="115823"/>
                </a:lnTo>
                <a:lnTo>
                  <a:pt x="59435" y="115823"/>
                </a:lnTo>
                <a:lnTo>
                  <a:pt x="65531" y="114807"/>
                </a:lnTo>
                <a:close/>
              </a:path>
              <a:path w="116205" h="116204">
                <a:moveTo>
                  <a:pt x="59435" y="24383"/>
                </a:moveTo>
                <a:lnTo>
                  <a:pt x="56387" y="24383"/>
                </a:lnTo>
                <a:lnTo>
                  <a:pt x="57911" y="24637"/>
                </a:lnTo>
                <a:lnTo>
                  <a:pt x="59435" y="24383"/>
                </a:lnTo>
                <a:close/>
              </a:path>
              <a:path w="116205" h="116204">
                <a:moveTo>
                  <a:pt x="57911" y="24637"/>
                </a:moveTo>
                <a:lnTo>
                  <a:pt x="56387" y="24383"/>
                </a:lnTo>
                <a:lnTo>
                  <a:pt x="56387" y="24891"/>
                </a:lnTo>
                <a:lnTo>
                  <a:pt x="57911" y="24637"/>
                </a:lnTo>
                <a:close/>
              </a:path>
              <a:path w="116205" h="116204">
                <a:moveTo>
                  <a:pt x="59435" y="24891"/>
                </a:moveTo>
                <a:lnTo>
                  <a:pt x="59435" y="24383"/>
                </a:lnTo>
                <a:lnTo>
                  <a:pt x="57911" y="24637"/>
                </a:lnTo>
                <a:lnTo>
                  <a:pt x="59435" y="24891"/>
                </a:lnTo>
                <a:close/>
              </a:path>
              <a:path w="116205" h="116204">
                <a:moveTo>
                  <a:pt x="65531" y="26415"/>
                </a:moveTo>
                <a:lnTo>
                  <a:pt x="65531" y="25907"/>
                </a:lnTo>
                <a:lnTo>
                  <a:pt x="62483" y="25907"/>
                </a:lnTo>
                <a:lnTo>
                  <a:pt x="65531" y="26415"/>
                </a:lnTo>
                <a:close/>
              </a:path>
              <a:path w="116205" h="116204">
                <a:moveTo>
                  <a:pt x="70484" y="87248"/>
                </a:moveTo>
                <a:lnTo>
                  <a:pt x="62483" y="89915"/>
                </a:lnTo>
                <a:lnTo>
                  <a:pt x="65531" y="89915"/>
                </a:lnTo>
                <a:lnTo>
                  <a:pt x="65531" y="114807"/>
                </a:lnTo>
                <a:lnTo>
                  <a:pt x="68579" y="114299"/>
                </a:lnTo>
                <a:lnTo>
                  <a:pt x="68579" y="88391"/>
                </a:lnTo>
                <a:lnTo>
                  <a:pt x="70484" y="87248"/>
                </a:lnTo>
                <a:close/>
              </a:path>
              <a:path w="116205" h="116204">
                <a:moveTo>
                  <a:pt x="71627" y="28651"/>
                </a:moveTo>
                <a:lnTo>
                  <a:pt x="71627" y="27431"/>
                </a:lnTo>
                <a:lnTo>
                  <a:pt x="68579" y="27431"/>
                </a:lnTo>
                <a:lnTo>
                  <a:pt x="71627" y="28651"/>
                </a:lnTo>
                <a:close/>
              </a:path>
              <a:path w="116205" h="116204">
                <a:moveTo>
                  <a:pt x="71627" y="86867"/>
                </a:moveTo>
                <a:lnTo>
                  <a:pt x="70484" y="87248"/>
                </a:lnTo>
                <a:lnTo>
                  <a:pt x="68579" y="88391"/>
                </a:lnTo>
                <a:lnTo>
                  <a:pt x="71627" y="86867"/>
                </a:lnTo>
                <a:close/>
              </a:path>
              <a:path w="116205" h="116204">
                <a:moveTo>
                  <a:pt x="71627" y="113791"/>
                </a:moveTo>
                <a:lnTo>
                  <a:pt x="71627" y="86867"/>
                </a:lnTo>
                <a:lnTo>
                  <a:pt x="68579" y="88391"/>
                </a:lnTo>
                <a:lnTo>
                  <a:pt x="68579" y="114299"/>
                </a:lnTo>
                <a:lnTo>
                  <a:pt x="70103" y="114299"/>
                </a:lnTo>
                <a:lnTo>
                  <a:pt x="71627" y="113791"/>
                </a:lnTo>
                <a:close/>
              </a:path>
              <a:path w="116205" h="116204">
                <a:moveTo>
                  <a:pt x="76199" y="83819"/>
                </a:moveTo>
                <a:lnTo>
                  <a:pt x="70484" y="87248"/>
                </a:lnTo>
                <a:lnTo>
                  <a:pt x="71627" y="86867"/>
                </a:lnTo>
                <a:lnTo>
                  <a:pt x="71627" y="113791"/>
                </a:lnTo>
                <a:lnTo>
                  <a:pt x="74675" y="112775"/>
                </a:lnTo>
                <a:lnTo>
                  <a:pt x="74675" y="85343"/>
                </a:lnTo>
                <a:lnTo>
                  <a:pt x="76199" y="83819"/>
                </a:lnTo>
                <a:close/>
              </a:path>
              <a:path w="116205" h="116204">
                <a:moveTo>
                  <a:pt x="76199" y="31622"/>
                </a:moveTo>
                <a:lnTo>
                  <a:pt x="76199" y="30479"/>
                </a:lnTo>
                <a:lnTo>
                  <a:pt x="74675" y="30479"/>
                </a:lnTo>
                <a:lnTo>
                  <a:pt x="76199" y="31622"/>
                </a:lnTo>
                <a:close/>
              </a:path>
              <a:path w="116205" h="116204">
                <a:moveTo>
                  <a:pt x="80771" y="79247"/>
                </a:moveTo>
                <a:lnTo>
                  <a:pt x="74675" y="85343"/>
                </a:lnTo>
                <a:lnTo>
                  <a:pt x="74675" y="112775"/>
                </a:lnTo>
                <a:lnTo>
                  <a:pt x="79247" y="111251"/>
                </a:lnTo>
                <a:lnTo>
                  <a:pt x="79247" y="82295"/>
                </a:lnTo>
                <a:lnTo>
                  <a:pt x="80771" y="79247"/>
                </a:lnTo>
                <a:close/>
              </a:path>
              <a:path w="116205" h="116204">
                <a:moveTo>
                  <a:pt x="105155" y="91439"/>
                </a:moveTo>
                <a:lnTo>
                  <a:pt x="105155" y="24383"/>
                </a:lnTo>
                <a:lnTo>
                  <a:pt x="99059" y="16763"/>
                </a:lnTo>
                <a:lnTo>
                  <a:pt x="97535" y="15239"/>
                </a:lnTo>
                <a:lnTo>
                  <a:pt x="91439" y="10667"/>
                </a:lnTo>
                <a:lnTo>
                  <a:pt x="89915" y="9143"/>
                </a:lnTo>
                <a:lnTo>
                  <a:pt x="88391" y="9143"/>
                </a:lnTo>
                <a:lnTo>
                  <a:pt x="80771" y="4571"/>
                </a:lnTo>
                <a:lnTo>
                  <a:pt x="79247" y="4571"/>
                </a:lnTo>
                <a:lnTo>
                  <a:pt x="79247" y="33527"/>
                </a:lnTo>
                <a:lnTo>
                  <a:pt x="85343" y="39623"/>
                </a:lnTo>
                <a:lnTo>
                  <a:pt x="85343" y="40639"/>
                </a:lnTo>
                <a:lnTo>
                  <a:pt x="88391" y="45719"/>
                </a:lnTo>
                <a:lnTo>
                  <a:pt x="88391" y="48005"/>
                </a:lnTo>
                <a:lnTo>
                  <a:pt x="89915" y="51815"/>
                </a:lnTo>
                <a:lnTo>
                  <a:pt x="89915" y="105155"/>
                </a:lnTo>
                <a:lnTo>
                  <a:pt x="91439" y="105155"/>
                </a:lnTo>
                <a:lnTo>
                  <a:pt x="97535" y="99059"/>
                </a:lnTo>
                <a:lnTo>
                  <a:pt x="99059" y="99059"/>
                </a:lnTo>
                <a:lnTo>
                  <a:pt x="99059" y="97535"/>
                </a:lnTo>
                <a:lnTo>
                  <a:pt x="105155" y="91439"/>
                </a:lnTo>
                <a:close/>
              </a:path>
              <a:path w="116205" h="116204">
                <a:moveTo>
                  <a:pt x="85343" y="74675"/>
                </a:moveTo>
                <a:lnTo>
                  <a:pt x="79247" y="82295"/>
                </a:lnTo>
                <a:lnTo>
                  <a:pt x="79247" y="111251"/>
                </a:lnTo>
                <a:lnTo>
                  <a:pt x="80771" y="111251"/>
                </a:lnTo>
                <a:lnTo>
                  <a:pt x="83819" y="109423"/>
                </a:lnTo>
                <a:lnTo>
                  <a:pt x="83819" y="77723"/>
                </a:lnTo>
                <a:lnTo>
                  <a:pt x="85343" y="74675"/>
                </a:lnTo>
                <a:close/>
              </a:path>
              <a:path w="116205" h="116204">
                <a:moveTo>
                  <a:pt x="85343" y="40639"/>
                </a:moveTo>
                <a:lnTo>
                  <a:pt x="85343" y="39623"/>
                </a:lnTo>
                <a:lnTo>
                  <a:pt x="83819" y="38099"/>
                </a:lnTo>
                <a:lnTo>
                  <a:pt x="85343" y="40639"/>
                </a:lnTo>
                <a:close/>
              </a:path>
              <a:path w="116205" h="116204">
                <a:moveTo>
                  <a:pt x="88391" y="106679"/>
                </a:moveTo>
                <a:lnTo>
                  <a:pt x="88391" y="68579"/>
                </a:lnTo>
                <a:lnTo>
                  <a:pt x="83819" y="77723"/>
                </a:lnTo>
                <a:lnTo>
                  <a:pt x="83819" y="109423"/>
                </a:lnTo>
                <a:lnTo>
                  <a:pt x="88391" y="106679"/>
                </a:lnTo>
                <a:close/>
              </a:path>
              <a:path w="116205" h="116204">
                <a:moveTo>
                  <a:pt x="88391" y="48005"/>
                </a:moveTo>
                <a:lnTo>
                  <a:pt x="88391" y="45719"/>
                </a:lnTo>
                <a:lnTo>
                  <a:pt x="86867" y="44195"/>
                </a:lnTo>
                <a:lnTo>
                  <a:pt x="88391" y="48005"/>
                </a:lnTo>
                <a:close/>
              </a:path>
              <a:path w="116205" h="116204">
                <a:moveTo>
                  <a:pt x="89915" y="106679"/>
                </a:moveTo>
                <a:lnTo>
                  <a:pt x="89915" y="62483"/>
                </a:lnTo>
                <a:lnTo>
                  <a:pt x="86867" y="71627"/>
                </a:lnTo>
                <a:lnTo>
                  <a:pt x="88391" y="68579"/>
                </a:lnTo>
                <a:lnTo>
                  <a:pt x="88391" y="106679"/>
                </a:lnTo>
                <a:lnTo>
                  <a:pt x="89915" y="106679"/>
                </a:lnTo>
                <a:close/>
              </a:path>
              <a:path w="116205" h="116204">
                <a:moveTo>
                  <a:pt x="111251" y="80771"/>
                </a:moveTo>
                <a:lnTo>
                  <a:pt x="111251" y="35051"/>
                </a:lnTo>
                <a:lnTo>
                  <a:pt x="109727" y="33527"/>
                </a:lnTo>
                <a:lnTo>
                  <a:pt x="106679" y="25907"/>
                </a:lnTo>
                <a:lnTo>
                  <a:pt x="105155" y="25907"/>
                </a:lnTo>
                <a:lnTo>
                  <a:pt x="105155" y="89915"/>
                </a:lnTo>
                <a:lnTo>
                  <a:pt x="106679" y="88391"/>
                </a:lnTo>
                <a:lnTo>
                  <a:pt x="109727" y="80771"/>
                </a:lnTo>
                <a:lnTo>
                  <a:pt x="111251" y="80771"/>
                </a:lnTo>
                <a:close/>
              </a:path>
              <a:path w="116205" h="116204">
                <a:moveTo>
                  <a:pt x="114299" y="70103"/>
                </a:moveTo>
                <a:lnTo>
                  <a:pt x="114299" y="44195"/>
                </a:lnTo>
                <a:lnTo>
                  <a:pt x="111251" y="36575"/>
                </a:lnTo>
                <a:lnTo>
                  <a:pt x="111251" y="79247"/>
                </a:lnTo>
                <a:lnTo>
                  <a:pt x="114299" y="70103"/>
                </a:lnTo>
                <a:close/>
              </a:path>
              <a:path w="116205" h="116204">
                <a:moveTo>
                  <a:pt x="115823" y="59435"/>
                </a:moveTo>
                <a:lnTo>
                  <a:pt x="115823" y="56387"/>
                </a:lnTo>
                <a:lnTo>
                  <a:pt x="114299" y="47243"/>
                </a:lnTo>
                <a:lnTo>
                  <a:pt x="114299" y="68579"/>
                </a:lnTo>
                <a:lnTo>
                  <a:pt x="115823" y="59435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9" name="object 9"/>
          <p:cNvSpPr/>
          <p:nvPr/>
        </p:nvSpPr>
        <p:spPr>
          <a:xfrm>
            <a:off x="3586834" y="4679839"/>
            <a:ext cx="78191" cy="78191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91439" y="45719"/>
                </a:moveTo>
                <a:lnTo>
                  <a:pt x="71462" y="8428"/>
                </a:lnTo>
                <a:lnTo>
                  <a:pt x="45719" y="0"/>
                </a:lnTo>
                <a:lnTo>
                  <a:pt x="40155" y="370"/>
                </a:lnTo>
                <a:lnTo>
                  <a:pt x="5527" y="24610"/>
                </a:lnTo>
                <a:lnTo>
                  <a:pt x="0" y="45719"/>
                </a:lnTo>
                <a:lnTo>
                  <a:pt x="370" y="51584"/>
                </a:lnTo>
                <a:lnTo>
                  <a:pt x="24610" y="86212"/>
                </a:lnTo>
                <a:lnTo>
                  <a:pt x="45719" y="91439"/>
                </a:lnTo>
                <a:lnTo>
                  <a:pt x="51284" y="91094"/>
                </a:lnTo>
                <a:lnTo>
                  <a:pt x="85912" y="67504"/>
                </a:lnTo>
                <a:lnTo>
                  <a:pt x="91439" y="45719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0" name="object 10"/>
          <p:cNvSpPr/>
          <p:nvPr/>
        </p:nvSpPr>
        <p:spPr>
          <a:xfrm>
            <a:off x="3576409" y="4669413"/>
            <a:ext cx="99368" cy="99368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1523" y="68579"/>
                </a:moveTo>
                <a:lnTo>
                  <a:pt x="1523" y="47243"/>
                </a:lnTo>
                <a:lnTo>
                  <a:pt x="0" y="56387"/>
                </a:lnTo>
                <a:lnTo>
                  <a:pt x="0" y="59435"/>
                </a:lnTo>
                <a:lnTo>
                  <a:pt x="1523" y="68579"/>
                </a:lnTo>
                <a:close/>
              </a:path>
              <a:path w="116205" h="116204">
                <a:moveTo>
                  <a:pt x="4571" y="79247"/>
                </a:moveTo>
                <a:lnTo>
                  <a:pt x="4571" y="36575"/>
                </a:lnTo>
                <a:lnTo>
                  <a:pt x="1523" y="45719"/>
                </a:lnTo>
                <a:lnTo>
                  <a:pt x="1523" y="71627"/>
                </a:lnTo>
                <a:lnTo>
                  <a:pt x="4571" y="79247"/>
                </a:lnTo>
                <a:close/>
              </a:path>
              <a:path w="116205" h="116204">
                <a:moveTo>
                  <a:pt x="28955" y="71627"/>
                </a:moveTo>
                <a:lnTo>
                  <a:pt x="25907" y="64007"/>
                </a:lnTo>
                <a:lnTo>
                  <a:pt x="25907" y="10667"/>
                </a:lnTo>
                <a:lnTo>
                  <a:pt x="24383" y="10667"/>
                </a:lnTo>
                <a:lnTo>
                  <a:pt x="18287" y="16763"/>
                </a:lnTo>
                <a:lnTo>
                  <a:pt x="16763" y="16763"/>
                </a:lnTo>
                <a:lnTo>
                  <a:pt x="16763" y="18287"/>
                </a:lnTo>
                <a:lnTo>
                  <a:pt x="10667" y="24383"/>
                </a:lnTo>
                <a:lnTo>
                  <a:pt x="10667" y="25907"/>
                </a:lnTo>
                <a:lnTo>
                  <a:pt x="9143" y="25907"/>
                </a:lnTo>
                <a:lnTo>
                  <a:pt x="9143" y="27431"/>
                </a:lnTo>
                <a:lnTo>
                  <a:pt x="4571" y="35051"/>
                </a:lnTo>
                <a:lnTo>
                  <a:pt x="4571" y="82295"/>
                </a:lnTo>
                <a:lnTo>
                  <a:pt x="9143" y="89915"/>
                </a:lnTo>
                <a:lnTo>
                  <a:pt x="10667" y="91439"/>
                </a:lnTo>
                <a:lnTo>
                  <a:pt x="16763" y="99059"/>
                </a:lnTo>
                <a:lnTo>
                  <a:pt x="18287" y="100583"/>
                </a:lnTo>
                <a:lnTo>
                  <a:pt x="24383" y="105155"/>
                </a:lnTo>
                <a:lnTo>
                  <a:pt x="25907" y="106679"/>
                </a:lnTo>
                <a:lnTo>
                  <a:pt x="27431" y="107594"/>
                </a:lnTo>
                <a:lnTo>
                  <a:pt x="27431" y="70103"/>
                </a:lnTo>
                <a:lnTo>
                  <a:pt x="28955" y="71627"/>
                </a:lnTo>
                <a:close/>
              </a:path>
              <a:path w="116205" h="116204">
                <a:moveTo>
                  <a:pt x="89915" y="53339"/>
                </a:moveTo>
                <a:lnTo>
                  <a:pt x="89915" y="9143"/>
                </a:lnTo>
                <a:lnTo>
                  <a:pt x="82295" y="6095"/>
                </a:lnTo>
                <a:lnTo>
                  <a:pt x="80771" y="4571"/>
                </a:lnTo>
                <a:lnTo>
                  <a:pt x="79247" y="4571"/>
                </a:lnTo>
                <a:lnTo>
                  <a:pt x="70103" y="1523"/>
                </a:lnTo>
                <a:lnTo>
                  <a:pt x="68579" y="1523"/>
                </a:lnTo>
                <a:lnTo>
                  <a:pt x="59435" y="0"/>
                </a:lnTo>
                <a:lnTo>
                  <a:pt x="56387" y="0"/>
                </a:lnTo>
                <a:lnTo>
                  <a:pt x="47243" y="1523"/>
                </a:lnTo>
                <a:lnTo>
                  <a:pt x="45719" y="1523"/>
                </a:lnTo>
                <a:lnTo>
                  <a:pt x="36575" y="4571"/>
                </a:lnTo>
                <a:lnTo>
                  <a:pt x="35051" y="4571"/>
                </a:lnTo>
                <a:lnTo>
                  <a:pt x="33527" y="6095"/>
                </a:lnTo>
                <a:lnTo>
                  <a:pt x="25907" y="9143"/>
                </a:lnTo>
                <a:lnTo>
                  <a:pt x="25907" y="53339"/>
                </a:lnTo>
                <a:lnTo>
                  <a:pt x="27431" y="48767"/>
                </a:lnTo>
                <a:lnTo>
                  <a:pt x="27431" y="47243"/>
                </a:lnTo>
                <a:lnTo>
                  <a:pt x="28955" y="44195"/>
                </a:lnTo>
                <a:lnTo>
                  <a:pt x="28955" y="44703"/>
                </a:lnTo>
                <a:lnTo>
                  <a:pt x="30479" y="42163"/>
                </a:lnTo>
                <a:lnTo>
                  <a:pt x="30479" y="41147"/>
                </a:lnTo>
                <a:lnTo>
                  <a:pt x="35051" y="33527"/>
                </a:lnTo>
                <a:lnTo>
                  <a:pt x="35051" y="35356"/>
                </a:lnTo>
                <a:lnTo>
                  <a:pt x="38099" y="32918"/>
                </a:lnTo>
                <a:lnTo>
                  <a:pt x="38099" y="32003"/>
                </a:lnTo>
                <a:lnTo>
                  <a:pt x="45719" y="27431"/>
                </a:lnTo>
                <a:lnTo>
                  <a:pt x="45719" y="28346"/>
                </a:lnTo>
                <a:lnTo>
                  <a:pt x="50291" y="26517"/>
                </a:lnTo>
                <a:lnTo>
                  <a:pt x="50291" y="25907"/>
                </a:lnTo>
                <a:lnTo>
                  <a:pt x="65531" y="25907"/>
                </a:lnTo>
                <a:lnTo>
                  <a:pt x="65531" y="26517"/>
                </a:lnTo>
                <a:lnTo>
                  <a:pt x="70103" y="28346"/>
                </a:lnTo>
                <a:lnTo>
                  <a:pt x="70103" y="27431"/>
                </a:lnTo>
                <a:lnTo>
                  <a:pt x="77723" y="32003"/>
                </a:lnTo>
                <a:lnTo>
                  <a:pt x="77723" y="32918"/>
                </a:lnTo>
                <a:lnTo>
                  <a:pt x="80771" y="35356"/>
                </a:lnTo>
                <a:lnTo>
                  <a:pt x="80771" y="33527"/>
                </a:lnTo>
                <a:lnTo>
                  <a:pt x="85343" y="41147"/>
                </a:lnTo>
                <a:lnTo>
                  <a:pt x="85343" y="42163"/>
                </a:lnTo>
                <a:lnTo>
                  <a:pt x="88391" y="47243"/>
                </a:lnTo>
                <a:lnTo>
                  <a:pt x="88391" y="44195"/>
                </a:lnTo>
                <a:lnTo>
                  <a:pt x="89915" y="53339"/>
                </a:lnTo>
                <a:close/>
              </a:path>
              <a:path w="116205" h="116204">
                <a:moveTo>
                  <a:pt x="28955" y="44195"/>
                </a:moveTo>
                <a:lnTo>
                  <a:pt x="27431" y="47243"/>
                </a:lnTo>
                <a:lnTo>
                  <a:pt x="28574" y="45338"/>
                </a:lnTo>
                <a:lnTo>
                  <a:pt x="28955" y="44195"/>
                </a:lnTo>
                <a:close/>
              </a:path>
              <a:path w="116205" h="116204">
                <a:moveTo>
                  <a:pt x="28574" y="45338"/>
                </a:moveTo>
                <a:lnTo>
                  <a:pt x="27431" y="47243"/>
                </a:lnTo>
                <a:lnTo>
                  <a:pt x="27431" y="48767"/>
                </a:lnTo>
                <a:lnTo>
                  <a:pt x="28574" y="45338"/>
                </a:lnTo>
                <a:close/>
              </a:path>
              <a:path w="116205" h="116204">
                <a:moveTo>
                  <a:pt x="32003" y="77723"/>
                </a:moveTo>
                <a:lnTo>
                  <a:pt x="27431" y="70103"/>
                </a:lnTo>
                <a:lnTo>
                  <a:pt x="27431" y="107594"/>
                </a:lnTo>
                <a:lnTo>
                  <a:pt x="30479" y="109423"/>
                </a:lnTo>
                <a:lnTo>
                  <a:pt x="30479" y="76199"/>
                </a:lnTo>
                <a:lnTo>
                  <a:pt x="32003" y="77723"/>
                </a:lnTo>
                <a:close/>
              </a:path>
              <a:path w="116205" h="116204">
                <a:moveTo>
                  <a:pt x="28955" y="44703"/>
                </a:moveTo>
                <a:lnTo>
                  <a:pt x="28955" y="44195"/>
                </a:lnTo>
                <a:lnTo>
                  <a:pt x="28574" y="45338"/>
                </a:lnTo>
                <a:lnTo>
                  <a:pt x="28955" y="44703"/>
                </a:lnTo>
                <a:close/>
              </a:path>
              <a:path w="116205" h="116204">
                <a:moveTo>
                  <a:pt x="32003" y="39623"/>
                </a:moveTo>
                <a:lnTo>
                  <a:pt x="30479" y="41147"/>
                </a:lnTo>
                <a:lnTo>
                  <a:pt x="30479" y="42163"/>
                </a:lnTo>
                <a:lnTo>
                  <a:pt x="32003" y="39623"/>
                </a:lnTo>
                <a:close/>
              </a:path>
              <a:path w="116205" h="116204">
                <a:moveTo>
                  <a:pt x="34480" y="81533"/>
                </a:moveTo>
                <a:lnTo>
                  <a:pt x="30479" y="76199"/>
                </a:lnTo>
                <a:lnTo>
                  <a:pt x="30479" y="109423"/>
                </a:lnTo>
                <a:lnTo>
                  <a:pt x="33527" y="111251"/>
                </a:lnTo>
                <a:lnTo>
                  <a:pt x="33527" y="80771"/>
                </a:lnTo>
                <a:lnTo>
                  <a:pt x="34480" y="81533"/>
                </a:lnTo>
                <a:close/>
              </a:path>
              <a:path w="116205" h="116204">
                <a:moveTo>
                  <a:pt x="35051" y="35356"/>
                </a:moveTo>
                <a:lnTo>
                  <a:pt x="35051" y="33527"/>
                </a:lnTo>
                <a:lnTo>
                  <a:pt x="33527" y="36575"/>
                </a:lnTo>
                <a:lnTo>
                  <a:pt x="35051" y="35356"/>
                </a:lnTo>
                <a:close/>
              </a:path>
              <a:path w="116205" h="116204">
                <a:moveTo>
                  <a:pt x="35051" y="82295"/>
                </a:moveTo>
                <a:lnTo>
                  <a:pt x="34480" y="81533"/>
                </a:lnTo>
                <a:lnTo>
                  <a:pt x="33527" y="80771"/>
                </a:lnTo>
                <a:lnTo>
                  <a:pt x="35051" y="82295"/>
                </a:lnTo>
                <a:close/>
              </a:path>
              <a:path w="116205" h="116204">
                <a:moveTo>
                  <a:pt x="35051" y="111251"/>
                </a:moveTo>
                <a:lnTo>
                  <a:pt x="35051" y="82295"/>
                </a:lnTo>
                <a:lnTo>
                  <a:pt x="33527" y="80771"/>
                </a:lnTo>
                <a:lnTo>
                  <a:pt x="33527" y="111251"/>
                </a:lnTo>
                <a:lnTo>
                  <a:pt x="35051" y="111251"/>
                </a:lnTo>
                <a:close/>
              </a:path>
              <a:path w="116205" h="116204">
                <a:moveTo>
                  <a:pt x="40385" y="86258"/>
                </a:moveTo>
                <a:lnTo>
                  <a:pt x="34480" y="81533"/>
                </a:lnTo>
                <a:lnTo>
                  <a:pt x="35051" y="82295"/>
                </a:lnTo>
                <a:lnTo>
                  <a:pt x="35051" y="111251"/>
                </a:lnTo>
                <a:lnTo>
                  <a:pt x="36575" y="112775"/>
                </a:lnTo>
                <a:lnTo>
                  <a:pt x="38099" y="113029"/>
                </a:lnTo>
                <a:lnTo>
                  <a:pt x="38099" y="85343"/>
                </a:lnTo>
                <a:lnTo>
                  <a:pt x="40385" y="86258"/>
                </a:lnTo>
                <a:close/>
              </a:path>
              <a:path w="116205" h="116204">
                <a:moveTo>
                  <a:pt x="41147" y="30479"/>
                </a:moveTo>
                <a:lnTo>
                  <a:pt x="38099" y="32003"/>
                </a:lnTo>
                <a:lnTo>
                  <a:pt x="38099" y="32918"/>
                </a:lnTo>
                <a:lnTo>
                  <a:pt x="41147" y="30479"/>
                </a:lnTo>
                <a:close/>
              </a:path>
              <a:path w="116205" h="116204">
                <a:moveTo>
                  <a:pt x="41147" y="86867"/>
                </a:moveTo>
                <a:lnTo>
                  <a:pt x="40385" y="86258"/>
                </a:lnTo>
                <a:lnTo>
                  <a:pt x="38099" y="85343"/>
                </a:lnTo>
                <a:lnTo>
                  <a:pt x="41147" y="86867"/>
                </a:lnTo>
                <a:close/>
              </a:path>
              <a:path w="116205" h="116204">
                <a:moveTo>
                  <a:pt x="41147" y="113537"/>
                </a:moveTo>
                <a:lnTo>
                  <a:pt x="41147" y="86867"/>
                </a:lnTo>
                <a:lnTo>
                  <a:pt x="38099" y="85343"/>
                </a:lnTo>
                <a:lnTo>
                  <a:pt x="38099" y="113029"/>
                </a:lnTo>
                <a:lnTo>
                  <a:pt x="41147" y="113537"/>
                </a:lnTo>
                <a:close/>
              </a:path>
              <a:path w="116205" h="116204">
                <a:moveTo>
                  <a:pt x="45719" y="88391"/>
                </a:moveTo>
                <a:lnTo>
                  <a:pt x="40385" y="86258"/>
                </a:lnTo>
                <a:lnTo>
                  <a:pt x="41147" y="86867"/>
                </a:lnTo>
                <a:lnTo>
                  <a:pt x="41147" y="113537"/>
                </a:lnTo>
                <a:lnTo>
                  <a:pt x="44195" y="114045"/>
                </a:lnTo>
                <a:lnTo>
                  <a:pt x="44195" y="88391"/>
                </a:lnTo>
                <a:lnTo>
                  <a:pt x="45719" y="88391"/>
                </a:lnTo>
                <a:close/>
              </a:path>
              <a:path w="116205" h="116204">
                <a:moveTo>
                  <a:pt x="45719" y="28346"/>
                </a:moveTo>
                <a:lnTo>
                  <a:pt x="45719" y="27431"/>
                </a:lnTo>
                <a:lnTo>
                  <a:pt x="44195" y="28955"/>
                </a:lnTo>
                <a:lnTo>
                  <a:pt x="45719" y="28346"/>
                </a:lnTo>
                <a:close/>
              </a:path>
              <a:path w="116205" h="116204">
                <a:moveTo>
                  <a:pt x="51815" y="89915"/>
                </a:moveTo>
                <a:lnTo>
                  <a:pt x="44195" y="88391"/>
                </a:lnTo>
                <a:lnTo>
                  <a:pt x="44195" y="114045"/>
                </a:lnTo>
                <a:lnTo>
                  <a:pt x="45719" y="114299"/>
                </a:lnTo>
                <a:lnTo>
                  <a:pt x="45719" y="115823"/>
                </a:lnTo>
                <a:lnTo>
                  <a:pt x="50291" y="115823"/>
                </a:lnTo>
                <a:lnTo>
                  <a:pt x="50291" y="89915"/>
                </a:lnTo>
                <a:lnTo>
                  <a:pt x="51815" y="89915"/>
                </a:lnTo>
                <a:close/>
              </a:path>
              <a:path w="116205" h="116204">
                <a:moveTo>
                  <a:pt x="51815" y="25907"/>
                </a:moveTo>
                <a:lnTo>
                  <a:pt x="50291" y="25907"/>
                </a:lnTo>
                <a:lnTo>
                  <a:pt x="50291" y="26517"/>
                </a:lnTo>
                <a:lnTo>
                  <a:pt x="51815" y="25907"/>
                </a:lnTo>
                <a:close/>
              </a:path>
              <a:path w="116205" h="116204">
                <a:moveTo>
                  <a:pt x="57911" y="91185"/>
                </a:moveTo>
                <a:lnTo>
                  <a:pt x="50291" y="89915"/>
                </a:lnTo>
                <a:lnTo>
                  <a:pt x="50291" y="115823"/>
                </a:lnTo>
                <a:lnTo>
                  <a:pt x="56387" y="115823"/>
                </a:lnTo>
                <a:lnTo>
                  <a:pt x="56387" y="91439"/>
                </a:lnTo>
                <a:lnTo>
                  <a:pt x="57911" y="91185"/>
                </a:lnTo>
                <a:close/>
              </a:path>
              <a:path w="116205" h="116204">
                <a:moveTo>
                  <a:pt x="59435" y="91439"/>
                </a:moveTo>
                <a:lnTo>
                  <a:pt x="57911" y="91185"/>
                </a:lnTo>
                <a:lnTo>
                  <a:pt x="56387" y="91439"/>
                </a:lnTo>
                <a:lnTo>
                  <a:pt x="59435" y="91439"/>
                </a:lnTo>
                <a:close/>
              </a:path>
              <a:path w="116205" h="116204">
                <a:moveTo>
                  <a:pt x="59435" y="115823"/>
                </a:moveTo>
                <a:lnTo>
                  <a:pt x="59435" y="91439"/>
                </a:lnTo>
                <a:lnTo>
                  <a:pt x="56387" y="91439"/>
                </a:lnTo>
                <a:lnTo>
                  <a:pt x="56387" y="115823"/>
                </a:lnTo>
                <a:lnTo>
                  <a:pt x="59435" y="115823"/>
                </a:lnTo>
                <a:close/>
              </a:path>
              <a:path w="116205" h="116204">
                <a:moveTo>
                  <a:pt x="65531" y="115823"/>
                </a:moveTo>
                <a:lnTo>
                  <a:pt x="65531" y="89915"/>
                </a:lnTo>
                <a:lnTo>
                  <a:pt x="57911" y="91185"/>
                </a:lnTo>
                <a:lnTo>
                  <a:pt x="59435" y="91439"/>
                </a:lnTo>
                <a:lnTo>
                  <a:pt x="59435" y="115823"/>
                </a:lnTo>
                <a:lnTo>
                  <a:pt x="65531" y="115823"/>
                </a:lnTo>
                <a:close/>
              </a:path>
              <a:path w="116205" h="116204">
                <a:moveTo>
                  <a:pt x="65531" y="26517"/>
                </a:moveTo>
                <a:lnTo>
                  <a:pt x="65531" y="25907"/>
                </a:lnTo>
                <a:lnTo>
                  <a:pt x="64007" y="25907"/>
                </a:lnTo>
                <a:lnTo>
                  <a:pt x="65531" y="26517"/>
                </a:lnTo>
                <a:close/>
              </a:path>
              <a:path w="116205" h="116204">
                <a:moveTo>
                  <a:pt x="71627" y="114045"/>
                </a:moveTo>
                <a:lnTo>
                  <a:pt x="71627" y="88391"/>
                </a:lnTo>
                <a:lnTo>
                  <a:pt x="64007" y="89915"/>
                </a:lnTo>
                <a:lnTo>
                  <a:pt x="65531" y="89915"/>
                </a:lnTo>
                <a:lnTo>
                  <a:pt x="65531" y="115823"/>
                </a:lnTo>
                <a:lnTo>
                  <a:pt x="70103" y="115823"/>
                </a:lnTo>
                <a:lnTo>
                  <a:pt x="70103" y="114299"/>
                </a:lnTo>
                <a:lnTo>
                  <a:pt x="71627" y="114045"/>
                </a:lnTo>
                <a:close/>
              </a:path>
              <a:path w="116205" h="116204">
                <a:moveTo>
                  <a:pt x="71627" y="28955"/>
                </a:moveTo>
                <a:lnTo>
                  <a:pt x="70103" y="27431"/>
                </a:lnTo>
                <a:lnTo>
                  <a:pt x="70103" y="28346"/>
                </a:lnTo>
                <a:lnTo>
                  <a:pt x="71627" y="28955"/>
                </a:lnTo>
                <a:close/>
              </a:path>
              <a:path w="116205" h="116204">
                <a:moveTo>
                  <a:pt x="75437" y="86258"/>
                </a:moveTo>
                <a:lnTo>
                  <a:pt x="70103" y="88391"/>
                </a:lnTo>
                <a:lnTo>
                  <a:pt x="71627" y="88391"/>
                </a:lnTo>
                <a:lnTo>
                  <a:pt x="71627" y="114045"/>
                </a:lnTo>
                <a:lnTo>
                  <a:pt x="74675" y="113537"/>
                </a:lnTo>
                <a:lnTo>
                  <a:pt x="74675" y="86867"/>
                </a:lnTo>
                <a:lnTo>
                  <a:pt x="75437" y="86258"/>
                </a:lnTo>
                <a:close/>
              </a:path>
              <a:path w="116205" h="116204">
                <a:moveTo>
                  <a:pt x="77723" y="32918"/>
                </a:moveTo>
                <a:lnTo>
                  <a:pt x="77723" y="32003"/>
                </a:lnTo>
                <a:lnTo>
                  <a:pt x="74675" y="30479"/>
                </a:lnTo>
                <a:lnTo>
                  <a:pt x="77723" y="32918"/>
                </a:lnTo>
                <a:close/>
              </a:path>
              <a:path w="116205" h="116204">
                <a:moveTo>
                  <a:pt x="77723" y="85343"/>
                </a:moveTo>
                <a:lnTo>
                  <a:pt x="75437" y="86258"/>
                </a:lnTo>
                <a:lnTo>
                  <a:pt x="74675" y="86867"/>
                </a:lnTo>
                <a:lnTo>
                  <a:pt x="77723" y="85343"/>
                </a:lnTo>
                <a:close/>
              </a:path>
              <a:path w="116205" h="116204">
                <a:moveTo>
                  <a:pt x="77723" y="113029"/>
                </a:moveTo>
                <a:lnTo>
                  <a:pt x="77723" y="85343"/>
                </a:lnTo>
                <a:lnTo>
                  <a:pt x="74675" y="86867"/>
                </a:lnTo>
                <a:lnTo>
                  <a:pt x="74675" y="113537"/>
                </a:lnTo>
                <a:lnTo>
                  <a:pt x="77723" y="113029"/>
                </a:lnTo>
                <a:close/>
              </a:path>
              <a:path w="116205" h="116204">
                <a:moveTo>
                  <a:pt x="81343" y="81533"/>
                </a:moveTo>
                <a:lnTo>
                  <a:pt x="75437" y="86258"/>
                </a:lnTo>
                <a:lnTo>
                  <a:pt x="77723" y="85343"/>
                </a:lnTo>
                <a:lnTo>
                  <a:pt x="77723" y="113029"/>
                </a:lnTo>
                <a:lnTo>
                  <a:pt x="79247" y="112775"/>
                </a:lnTo>
                <a:lnTo>
                  <a:pt x="80771" y="112775"/>
                </a:lnTo>
                <a:lnTo>
                  <a:pt x="80771" y="82295"/>
                </a:lnTo>
                <a:lnTo>
                  <a:pt x="81343" y="81533"/>
                </a:lnTo>
                <a:close/>
              </a:path>
              <a:path w="116205" h="116204">
                <a:moveTo>
                  <a:pt x="82295" y="36575"/>
                </a:moveTo>
                <a:lnTo>
                  <a:pt x="80771" y="33527"/>
                </a:lnTo>
                <a:lnTo>
                  <a:pt x="80771" y="35356"/>
                </a:lnTo>
                <a:lnTo>
                  <a:pt x="82295" y="36575"/>
                </a:lnTo>
                <a:close/>
              </a:path>
              <a:path w="116205" h="116204">
                <a:moveTo>
                  <a:pt x="82295" y="80771"/>
                </a:moveTo>
                <a:lnTo>
                  <a:pt x="81343" y="81533"/>
                </a:lnTo>
                <a:lnTo>
                  <a:pt x="80771" y="82295"/>
                </a:lnTo>
                <a:lnTo>
                  <a:pt x="82295" y="80771"/>
                </a:lnTo>
                <a:close/>
              </a:path>
              <a:path w="116205" h="116204">
                <a:moveTo>
                  <a:pt x="82295" y="111251"/>
                </a:moveTo>
                <a:lnTo>
                  <a:pt x="82295" y="80771"/>
                </a:lnTo>
                <a:lnTo>
                  <a:pt x="80771" y="82295"/>
                </a:lnTo>
                <a:lnTo>
                  <a:pt x="80771" y="111251"/>
                </a:lnTo>
                <a:lnTo>
                  <a:pt x="82295" y="111251"/>
                </a:lnTo>
                <a:close/>
              </a:path>
              <a:path w="116205" h="116204">
                <a:moveTo>
                  <a:pt x="85343" y="109423"/>
                </a:moveTo>
                <a:lnTo>
                  <a:pt x="85343" y="76199"/>
                </a:lnTo>
                <a:lnTo>
                  <a:pt x="81343" y="81533"/>
                </a:lnTo>
                <a:lnTo>
                  <a:pt x="82295" y="80771"/>
                </a:lnTo>
                <a:lnTo>
                  <a:pt x="82295" y="111251"/>
                </a:lnTo>
                <a:lnTo>
                  <a:pt x="85343" y="109423"/>
                </a:lnTo>
                <a:close/>
              </a:path>
              <a:path w="116205" h="116204">
                <a:moveTo>
                  <a:pt x="85343" y="42163"/>
                </a:moveTo>
                <a:lnTo>
                  <a:pt x="85343" y="41147"/>
                </a:lnTo>
                <a:lnTo>
                  <a:pt x="83819" y="39623"/>
                </a:lnTo>
                <a:lnTo>
                  <a:pt x="85343" y="42163"/>
                </a:lnTo>
                <a:close/>
              </a:path>
              <a:path w="116205" h="116204">
                <a:moveTo>
                  <a:pt x="91439" y="106679"/>
                </a:moveTo>
                <a:lnTo>
                  <a:pt x="91439" y="59435"/>
                </a:lnTo>
                <a:lnTo>
                  <a:pt x="91185" y="57911"/>
                </a:lnTo>
                <a:lnTo>
                  <a:pt x="89915" y="65531"/>
                </a:lnTo>
                <a:lnTo>
                  <a:pt x="89915" y="64007"/>
                </a:lnTo>
                <a:lnTo>
                  <a:pt x="88391" y="71627"/>
                </a:lnTo>
                <a:lnTo>
                  <a:pt x="88391" y="70103"/>
                </a:lnTo>
                <a:lnTo>
                  <a:pt x="83819" y="77723"/>
                </a:lnTo>
                <a:lnTo>
                  <a:pt x="85343" y="76199"/>
                </a:lnTo>
                <a:lnTo>
                  <a:pt x="85343" y="109423"/>
                </a:lnTo>
                <a:lnTo>
                  <a:pt x="89915" y="106679"/>
                </a:lnTo>
                <a:lnTo>
                  <a:pt x="91439" y="106679"/>
                </a:lnTo>
                <a:close/>
              </a:path>
              <a:path w="116205" h="116204">
                <a:moveTo>
                  <a:pt x="106679" y="91439"/>
                </a:moveTo>
                <a:lnTo>
                  <a:pt x="106679" y="25907"/>
                </a:lnTo>
                <a:lnTo>
                  <a:pt x="105155" y="24383"/>
                </a:lnTo>
                <a:lnTo>
                  <a:pt x="100583" y="18287"/>
                </a:lnTo>
                <a:lnTo>
                  <a:pt x="99059" y="18287"/>
                </a:lnTo>
                <a:lnTo>
                  <a:pt x="99059" y="16763"/>
                </a:lnTo>
                <a:lnTo>
                  <a:pt x="97535" y="16763"/>
                </a:lnTo>
                <a:lnTo>
                  <a:pt x="91439" y="10667"/>
                </a:lnTo>
                <a:lnTo>
                  <a:pt x="89915" y="10667"/>
                </a:lnTo>
                <a:lnTo>
                  <a:pt x="89915" y="50291"/>
                </a:lnTo>
                <a:lnTo>
                  <a:pt x="91185" y="57911"/>
                </a:lnTo>
                <a:lnTo>
                  <a:pt x="91439" y="56387"/>
                </a:lnTo>
                <a:lnTo>
                  <a:pt x="91439" y="105155"/>
                </a:lnTo>
                <a:lnTo>
                  <a:pt x="97535" y="100583"/>
                </a:lnTo>
                <a:lnTo>
                  <a:pt x="99059" y="99059"/>
                </a:lnTo>
                <a:lnTo>
                  <a:pt x="100583" y="99059"/>
                </a:lnTo>
                <a:lnTo>
                  <a:pt x="105155" y="91439"/>
                </a:lnTo>
                <a:lnTo>
                  <a:pt x="106679" y="91439"/>
                </a:lnTo>
                <a:close/>
              </a:path>
              <a:path w="116205" h="116204">
                <a:moveTo>
                  <a:pt x="91439" y="59435"/>
                </a:moveTo>
                <a:lnTo>
                  <a:pt x="91439" y="56387"/>
                </a:lnTo>
                <a:lnTo>
                  <a:pt x="91185" y="57911"/>
                </a:lnTo>
                <a:lnTo>
                  <a:pt x="91439" y="59435"/>
                </a:lnTo>
                <a:close/>
              </a:path>
              <a:path w="116205" h="116204">
                <a:moveTo>
                  <a:pt x="111251" y="82295"/>
                </a:moveTo>
                <a:lnTo>
                  <a:pt x="111251" y="35051"/>
                </a:lnTo>
                <a:lnTo>
                  <a:pt x="106679" y="27431"/>
                </a:lnTo>
                <a:lnTo>
                  <a:pt x="106679" y="89915"/>
                </a:lnTo>
                <a:lnTo>
                  <a:pt x="111251" y="82295"/>
                </a:lnTo>
                <a:close/>
              </a:path>
              <a:path w="116205" h="116204">
                <a:moveTo>
                  <a:pt x="114299" y="71627"/>
                </a:moveTo>
                <a:lnTo>
                  <a:pt x="114299" y="45719"/>
                </a:lnTo>
                <a:lnTo>
                  <a:pt x="112775" y="36575"/>
                </a:lnTo>
                <a:lnTo>
                  <a:pt x="111251" y="36575"/>
                </a:lnTo>
                <a:lnTo>
                  <a:pt x="111251" y="80771"/>
                </a:lnTo>
                <a:lnTo>
                  <a:pt x="112775" y="79247"/>
                </a:lnTo>
                <a:lnTo>
                  <a:pt x="114299" y="71627"/>
                </a:lnTo>
                <a:close/>
              </a:path>
              <a:path w="116205" h="116204">
                <a:moveTo>
                  <a:pt x="115823" y="68579"/>
                </a:moveTo>
                <a:lnTo>
                  <a:pt x="115823" y="47243"/>
                </a:lnTo>
                <a:lnTo>
                  <a:pt x="114299" y="47243"/>
                </a:lnTo>
                <a:lnTo>
                  <a:pt x="114299" y="70103"/>
                </a:lnTo>
                <a:lnTo>
                  <a:pt x="115823" y="68579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1" name="object 11"/>
          <p:cNvSpPr/>
          <p:nvPr/>
        </p:nvSpPr>
        <p:spPr>
          <a:xfrm>
            <a:off x="3397873" y="4734574"/>
            <a:ext cx="100344" cy="99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2" name="object 12"/>
          <p:cNvSpPr/>
          <p:nvPr/>
        </p:nvSpPr>
        <p:spPr>
          <a:xfrm>
            <a:off x="3225854" y="4795822"/>
            <a:ext cx="78191" cy="78191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91439" y="45719"/>
                </a:moveTo>
                <a:lnTo>
                  <a:pt x="71462" y="8011"/>
                </a:lnTo>
                <a:lnTo>
                  <a:pt x="45719" y="0"/>
                </a:lnTo>
                <a:lnTo>
                  <a:pt x="39855" y="345"/>
                </a:lnTo>
                <a:lnTo>
                  <a:pt x="5227" y="23935"/>
                </a:lnTo>
                <a:lnTo>
                  <a:pt x="0" y="45719"/>
                </a:lnTo>
                <a:lnTo>
                  <a:pt x="345" y="51284"/>
                </a:lnTo>
                <a:lnTo>
                  <a:pt x="23935" y="85912"/>
                </a:lnTo>
                <a:lnTo>
                  <a:pt x="45719" y="91439"/>
                </a:lnTo>
                <a:lnTo>
                  <a:pt x="51284" y="91069"/>
                </a:lnTo>
                <a:lnTo>
                  <a:pt x="85912" y="66829"/>
                </a:lnTo>
                <a:lnTo>
                  <a:pt x="91439" y="45719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3" name="object 13"/>
          <p:cNvSpPr/>
          <p:nvPr/>
        </p:nvSpPr>
        <p:spPr>
          <a:xfrm>
            <a:off x="3215427" y="4785396"/>
            <a:ext cx="99368" cy="99368"/>
          </a:xfrm>
          <a:custGeom>
            <a:avLst/>
            <a:gdLst/>
            <a:ahLst/>
            <a:cxnLst/>
            <a:rect l="l" t="t" r="r" b="b"/>
            <a:pathLst>
              <a:path w="116205" h="116204">
                <a:moveTo>
                  <a:pt x="1523" y="68579"/>
                </a:moveTo>
                <a:lnTo>
                  <a:pt x="1523" y="47243"/>
                </a:lnTo>
                <a:lnTo>
                  <a:pt x="0" y="56387"/>
                </a:lnTo>
                <a:lnTo>
                  <a:pt x="0" y="59435"/>
                </a:lnTo>
                <a:lnTo>
                  <a:pt x="1523" y="68579"/>
                </a:lnTo>
                <a:close/>
              </a:path>
              <a:path w="116205" h="116204">
                <a:moveTo>
                  <a:pt x="4571" y="79247"/>
                </a:moveTo>
                <a:lnTo>
                  <a:pt x="4571" y="36575"/>
                </a:lnTo>
                <a:lnTo>
                  <a:pt x="1523" y="44195"/>
                </a:lnTo>
                <a:lnTo>
                  <a:pt x="1523" y="70103"/>
                </a:lnTo>
                <a:lnTo>
                  <a:pt x="4571" y="79247"/>
                </a:lnTo>
                <a:close/>
              </a:path>
              <a:path w="116205" h="116204">
                <a:moveTo>
                  <a:pt x="99059" y="99059"/>
                </a:moveTo>
                <a:lnTo>
                  <a:pt x="99059" y="16763"/>
                </a:lnTo>
                <a:lnTo>
                  <a:pt x="97535" y="15239"/>
                </a:lnTo>
                <a:lnTo>
                  <a:pt x="91439" y="10667"/>
                </a:lnTo>
                <a:lnTo>
                  <a:pt x="89915" y="9143"/>
                </a:lnTo>
                <a:lnTo>
                  <a:pt x="82295" y="4571"/>
                </a:lnTo>
                <a:lnTo>
                  <a:pt x="79247" y="4571"/>
                </a:lnTo>
                <a:lnTo>
                  <a:pt x="79247" y="3047"/>
                </a:lnTo>
                <a:lnTo>
                  <a:pt x="70103" y="1523"/>
                </a:lnTo>
                <a:lnTo>
                  <a:pt x="68579" y="1523"/>
                </a:lnTo>
                <a:lnTo>
                  <a:pt x="68579" y="0"/>
                </a:lnTo>
                <a:lnTo>
                  <a:pt x="47243" y="0"/>
                </a:lnTo>
                <a:lnTo>
                  <a:pt x="47243" y="1523"/>
                </a:lnTo>
                <a:lnTo>
                  <a:pt x="45719" y="1523"/>
                </a:lnTo>
                <a:lnTo>
                  <a:pt x="36575" y="3047"/>
                </a:lnTo>
                <a:lnTo>
                  <a:pt x="35051" y="4571"/>
                </a:lnTo>
                <a:lnTo>
                  <a:pt x="33527" y="4571"/>
                </a:lnTo>
                <a:lnTo>
                  <a:pt x="25907" y="9143"/>
                </a:lnTo>
                <a:lnTo>
                  <a:pt x="24383" y="9143"/>
                </a:lnTo>
                <a:lnTo>
                  <a:pt x="24383" y="10667"/>
                </a:lnTo>
                <a:lnTo>
                  <a:pt x="18287" y="15239"/>
                </a:lnTo>
                <a:lnTo>
                  <a:pt x="15239" y="18287"/>
                </a:lnTo>
                <a:lnTo>
                  <a:pt x="10667" y="24383"/>
                </a:lnTo>
                <a:lnTo>
                  <a:pt x="9143" y="24383"/>
                </a:lnTo>
                <a:lnTo>
                  <a:pt x="9143" y="25907"/>
                </a:lnTo>
                <a:lnTo>
                  <a:pt x="4571" y="33527"/>
                </a:lnTo>
                <a:lnTo>
                  <a:pt x="4571" y="80771"/>
                </a:lnTo>
                <a:lnTo>
                  <a:pt x="9143" y="89915"/>
                </a:lnTo>
                <a:lnTo>
                  <a:pt x="10667" y="91439"/>
                </a:lnTo>
                <a:lnTo>
                  <a:pt x="15239" y="97535"/>
                </a:lnTo>
                <a:lnTo>
                  <a:pt x="16763" y="99059"/>
                </a:lnTo>
                <a:lnTo>
                  <a:pt x="18287" y="99059"/>
                </a:lnTo>
                <a:lnTo>
                  <a:pt x="25907" y="106679"/>
                </a:lnTo>
                <a:lnTo>
                  <a:pt x="25907" y="51815"/>
                </a:lnTo>
                <a:lnTo>
                  <a:pt x="27431" y="48005"/>
                </a:lnTo>
                <a:lnTo>
                  <a:pt x="27431" y="45719"/>
                </a:lnTo>
                <a:lnTo>
                  <a:pt x="32003" y="38099"/>
                </a:lnTo>
                <a:lnTo>
                  <a:pt x="32003" y="38607"/>
                </a:lnTo>
                <a:lnTo>
                  <a:pt x="33527" y="36067"/>
                </a:lnTo>
                <a:lnTo>
                  <a:pt x="33527" y="35051"/>
                </a:lnTo>
                <a:lnTo>
                  <a:pt x="35051" y="33527"/>
                </a:lnTo>
                <a:lnTo>
                  <a:pt x="35051" y="34137"/>
                </a:lnTo>
                <a:lnTo>
                  <a:pt x="38099" y="32308"/>
                </a:lnTo>
                <a:lnTo>
                  <a:pt x="38099" y="32003"/>
                </a:lnTo>
                <a:lnTo>
                  <a:pt x="44195" y="28346"/>
                </a:lnTo>
                <a:lnTo>
                  <a:pt x="44195" y="27431"/>
                </a:lnTo>
                <a:lnTo>
                  <a:pt x="50291" y="26212"/>
                </a:lnTo>
                <a:lnTo>
                  <a:pt x="50291" y="25907"/>
                </a:lnTo>
                <a:lnTo>
                  <a:pt x="56387" y="24891"/>
                </a:lnTo>
                <a:lnTo>
                  <a:pt x="56387" y="24383"/>
                </a:lnTo>
                <a:lnTo>
                  <a:pt x="59435" y="24383"/>
                </a:lnTo>
                <a:lnTo>
                  <a:pt x="59435" y="24891"/>
                </a:lnTo>
                <a:lnTo>
                  <a:pt x="65531" y="25907"/>
                </a:lnTo>
                <a:lnTo>
                  <a:pt x="65531" y="26212"/>
                </a:lnTo>
                <a:lnTo>
                  <a:pt x="71627" y="27431"/>
                </a:lnTo>
                <a:lnTo>
                  <a:pt x="71627" y="28346"/>
                </a:lnTo>
                <a:lnTo>
                  <a:pt x="77723" y="32003"/>
                </a:lnTo>
                <a:lnTo>
                  <a:pt x="77723" y="32308"/>
                </a:lnTo>
                <a:lnTo>
                  <a:pt x="80771" y="34137"/>
                </a:lnTo>
                <a:lnTo>
                  <a:pt x="80771" y="33527"/>
                </a:lnTo>
                <a:lnTo>
                  <a:pt x="82295" y="35051"/>
                </a:lnTo>
                <a:lnTo>
                  <a:pt x="82295" y="36067"/>
                </a:lnTo>
                <a:lnTo>
                  <a:pt x="83819" y="38607"/>
                </a:lnTo>
                <a:lnTo>
                  <a:pt x="83819" y="38099"/>
                </a:lnTo>
                <a:lnTo>
                  <a:pt x="88391" y="45719"/>
                </a:lnTo>
                <a:lnTo>
                  <a:pt x="88391" y="48005"/>
                </a:lnTo>
                <a:lnTo>
                  <a:pt x="89915" y="51815"/>
                </a:lnTo>
                <a:lnTo>
                  <a:pt x="89915" y="105155"/>
                </a:lnTo>
                <a:lnTo>
                  <a:pt x="91439" y="105155"/>
                </a:lnTo>
                <a:lnTo>
                  <a:pt x="97535" y="99059"/>
                </a:lnTo>
                <a:lnTo>
                  <a:pt x="99059" y="99059"/>
                </a:lnTo>
                <a:close/>
              </a:path>
              <a:path w="116205" h="116204">
                <a:moveTo>
                  <a:pt x="28955" y="71627"/>
                </a:moveTo>
                <a:lnTo>
                  <a:pt x="25907" y="62483"/>
                </a:lnTo>
                <a:lnTo>
                  <a:pt x="25907" y="106679"/>
                </a:lnTo>
                <a:lnTo>
                  <a:pt x="27431" y="107594"/>
                </a:lnTo>
                <a:lnTo>
                  <a:pt x="27431" y="68579"/>
                </a:lnTo>
                <a:lnTo>
                  <a:pt x="28955" y="71627"/>
                </a:lnTo>
                <a:close/>
              </a:path>
              <a:path w="116205" h="116204">
                <a:moveTo>
                  <a:pt x="28955" y="44195"/>
                </a:moveTo>
                <a:lnTo>
                  <a:pt x="27431" y="45719"/>
                </a:lnTo>
                <a:lnTo>
                  <a:pt x="27431" y="48005"/>
                </a:lnTo>
                <a:lnTo>
                  <a:pt x="28955" y="44195"/>
                </a:lnTo>
                <a:close/>
              </a:path>
              <a:path w="116205" h="116204">
                <a:moveTo>
                  <a:pt x="32003" y="110337"/>
                </a:moveTo>
                <a:lnTo>
                  <a:pt x="32003" y="77723"/>
                </a:lnTo>
                <a:lnTo>
                  <a:pt x="27431" y="68579"/>
                </a:lnTo>
                <a:lnTo>
                  <a:pt x="27431" y="107594"/>
                </a:lnTo>
                <a:lnTo>
                  <a:pt x="32003" y="110337"/>
                </a:lnTo>
                <a:close/>
              </a:path>
              <a:path w="116205" h="116204">
                <a:moveTo>
                  <a:pt x="32003" y="38607"/>
                </a:moveTo>
                <a:lnTo>
                  <a:pt x="32003" y="38099"/>
                </a:lnTo>
                <a:lnTo>
                  <a:pt x="30479" y="41147"/>
                </a:lnTo>
                <a:lnTo>
                  <a:pt x="32003" y="38607"/>
                </a:lnTo>
                <a:close/>
              </a:path>
              <a:path w="116205" h="116204">
                <a:moveTo>
                  <a:pt x="34480" y="81343"/>
                </a:moveTo>
                <a:lnTo>
                  <a:pt x="30479" y="74675"/>
                </a:lnTo>
                <a:lnTo>
                  <a:pt x="32003" y="77723"/>
                </a:lnTo>
                <a:lnTo>
                  <a:pt x="32003" y="110337"/>
                </a:lnTo>
                <a:lnTo>
                  <a:pt x="33527" y="111251"/>
                </a:lnTo>
                <a:lnTo>
                  <a:pt x="33527" y="80771"/>
                </a:lnTo>
                <a:lnTo>
                  <a:pt x="34480" y="81343"/>
                </a:lnTo>
                <a:close/>
              </a:path>
              <a:path w="116205" h="116204">
                <a:moveTo>
                  <a:pt x="35051" y="33527"/>
                </a:moveTo>
                <a:lnTo>
                  <a:pt x="33527" y="35051"/>
                </a:lnTo>
                <a:lnTo>
                  <a:pt x="34480" y="34480"/>
                </a:lnTo>
                <a:lnTo>
                  <a:pt x="35051" y="33527"/>
                </a:lnTo>
                <a:close/>
              </a:path>
              <a:path w="116205" h="116204">
                <a:moveTo>
                  <a:pt x="34480" y="34480"/>
                </a:moveTo>
                <a:lnTo>
                  <a:pt x="33527" y="35051"/>
                </a:lnTo>
                <a:lnTo>
                  <a:pt x="33527" y="36067"/>
                </a:lnTo>
                <a:lnTo>
                  <a:pt x="34480" y="34480"/>
                </a:lnTo>
                <a:close/>
              </a:path>
              <a:path w="116205" h="116204">
                <a:moveTo>
                  <a:pt x="35051" y="82295"/>
                </a:moveTo>
                <a:lnTo>
                  <a:pt x="34480" y="81343"/>
                </a:lnTo>
                <a:lnTo>
                  <a:pt x="33527" y="80771"/>
                </a:lnTo>
                <a:lnTo>
                  <a:pt x="35051" y="82295"/>
                </a:lnTo>
                <a:close/>
              </a:path>
              <a:path w="116205" h="116204">
                <a:moveTo>
                  <a:pt x="35051" y="111251"/>
                </a:moveTo>
                <a:lnTo>
                  <a:pt x="35051" y="82295"/>
                </a:lnTo>
                <a:lnTo>
                  <a:pt x="33527" y="80771"/>
                </a:lnTo>
                <a:lnTo>
                  <a:pt x="33527" y="111251"/>
                </a:lnTo>
                <a:lnTo>
                  <a:pt x="35051" y="111251"/>
                </a:lnTo>
                <a:close/>
              </a:path>
              <a:path w="116205" h="116204">
                <a:moveTo>
                  <a:pt x="35051" y="34137"/>
                </a:moveTo>
                <a:lnTo>
                  <a:pt x="35051" y="33527"/>
                </a:lnTo>
                <a:lnTo>
                  <a:pt x="34480" y="34480"/>
                </a:lnTo>
                <a:lnTo>
                  <a:pt x="35051" y="34137"/>
                </a:lnTo>
                <a:close/>
              </a:path>
              <a:path w="116205" h="116204">
                <a:moveTo>
                  <a:pt x="41147" y="85343"/>
                </a:moveTo>
                <a:lnTo>
                  <a:pt x="34480" y="81343"/>
                </a:lnTo>
                <a:lnTo>
                  <a:pt x="35051" y="82295"/>
                </a:lnTo>
                <a:lnTo>
                  <a:pt x="35051" y="111251"/>
                </a:lnTo>
                <a:lnTo>
                  <a:pt x="36575" y="111251"/>
                </a:lnTo>
                <a:lnTo>
                  <a:pt x="38099" y="111759"/>
                </a:lnTo>
                <a:lnTo>
                  <a:pt x="38099" y="83819"/>
                </a:lnTo>
                <a:lnTo>
                  <a:pt x="41147" y="85343"/>
                </a:lnTo>
                <a:close/>
              </a:path>
              <a:path w="116205" h="116204">
                <a:moveTo>
                  <a:pt x="41147" y="30479"/>
                </a:moveTo>
                <a:lnTo>
                  <a:pt x="38099" y="32003"/>
                </a:lnTo>
                <a:lnTo>
                  <a:pt x="38099" y="32308"/>
                </a:lnTo>
                <a:lnTo>
                  <a:pt x="41147" y="30479"/>
                </a:lnTo>
                <a:close/>
              </a:path>
              <a:path w="116205" h="116204">
                <a:moveTo>
                  <a:pt x="45719" y="114299"/>
                </a:moveTo>
                <a:lnTo>
                  <a:pt x="45719" y="88391"/>
                </a:lnTo>
                <a:lnTo>
                  <a:pt x="38099" y="83819"/>
                </a:lnTo>
                <a:lnTo>
                  <a:pt x="38099" y="111759"/>
                </a:lnTo>
                <a:lnTo>
                  <a:pt x="45719" y="114299"/>
                </a:lnTo>
                <a:close/>
              </a:path>
              <a:path w="116205" h="116204">
                <a:moveTo>
                  <a:pt x="45719" y="27431"/>
                </a:moveTo>
                <a:lnTo>
                  <a:pt x="44195" y="27431"/>
                </a:lnTo>
                <a:lnTo>
                  <a:pt x="44195" y="28346"/>
                </a:lnTo>
                <a:lnTo>
                  <a:pt x="45719" y="27431"/>
                </a:lnTo>
                <a:close/>
              </a:path>
              <a:path w="116205" h="116204">
                <a:moveTo>
                  <a:pt x="51815" y="89915"/>
                </a:moveTo>
                <a:lnTo>
                  <a:pt x="44195" y="86867"/>
                </a:lnTo>
                <a:lnTo>
                  <a:pt x="45719" y="88391"/>
                </a:lnTo>
                <a:lnTo>
                  <a:pt x="45719" y="114299"/>
                </a:lnTo>
                <a:lnTo>
                  <a:pt x="47243" y="114299"/>
                </a:lnTo>
                <a:lnTo>
                  <a:pt x="50291" y="114807"/>
                </a:lnTo>
                <a:lnTo>
                  <a:pt x="50291" y="89915"/>
                </a:lnTo>
                <a:lnTo>
                  <a:pt x="51815" y="89915"/>
                </a:lnTo>
                <a:close/>
              </a:path>
              <a:path w="116205" h="116204">
                <a:moveTo>
                  <a:pt x="51815" y="25907"/>
                </a:moveTo>
                <a:lnTo>
                  <a:pt x="50291" y="25907"/>
                </a:lnTo>
                <a:lnTo>
                  <a:pt x="50291" y="26212"/>
                </a:lnTo>
                <a:lnTo>
                  <a:pt x="51815" y="25907"/>
                </a:lnTo>
                <a:close/>
              </a:path>
              <a:path w="116205" h="116204">
                <a:moveTo>
                  <a:pt x="65531" y="114807"/>
                </a:moveTo>
                <a:lnTo>
                  <a:pt x="65531" y="89915"/>
                </a:lnTo>
                <a:lnTo>
                  <a:pt x="50291" y="89915"/>
                </a:lnTo>
                <a:lnTo>
                  <a:pt x="50291" y="114807"/>
                </a:lnTo>
                <a:lnTo>
                  <a:pt x="56387" y="115823"/>
                </a:lnTo>
                <a:lnTo>
                  <a:pt x="59435" y="115823"/>
                </a:lnTo>
                <a:lnTo>
                  <a:pt x="65531" y="114807"/>
                </a:lnTo>
                <a:close/>
              </a:path>
              <a:path w="116205" h="116204">
                <a:moveTo>
                  <a:pt x="59435" y="24383"/>
                </a:moveTo>
                <a:lnTo>
                  <a:pt x="56387" y="24383"/>
                </a:lnTo>
                <a:lnTo>
                  <a:pt x="57911" y="24637"/>
                </a:lnTo>
                <a:lnTo>
                  <a:pt x="59435" y="24383"/>
                </a:lnTo>
                <a:close/>
              </a:path>
              <a:path w="116205" h="116204">
                <a:moveTo>
                  <a:pt x="57911" y="24637"/>
                </a:moveTo>
                <a:lnTo>
                  <a:pt x="56387" y="24383"/>
                </a:lnTo>
                <a:lnTo>
                  <a:pt x="56387" y="24891"/>
                </a:lnTo>
                <a:lnTo>
                  <a:pt x="57911" y="24637"/>
                </a:lnTo>
                <a:close/>
              </a:path>
              <a:path w="116205" h="116204">
                <a:moveTo>
                  <a:pt x="59435" y="24891"/>
                </a:moveTo>
                <a:lnTo>
                  <a:pt x="59435" y="24383"/>
                </a:lnTo>
                <a:lnTo>
                  <a:pt x="57911" y="24637"/>
                </a:lnTo>
                <a:lnTo>
                  <a:pt x="59435" y="24891"/>
                </a:lnTo>
                <a:close/>
              </a:path>
              <a:path w="116205" h="116204">
                <a:moveTo>
                  <a:pt x="65531" y="26212"/>
                </a:moveTo>
                <a:lnTo>
                  <a:pt x="65531" y="25907"/>
                </a:lnTo>
                <a:lnTo>
                  <a:pt x="64007" y="25907"/>
                </a:lnTo>
                <a:lnTo>
                  <a:pt x="65531" y="26212"/>
                </a:lnTo>
                <a:close/>
              </a:path>
              <a:path w="116205" h="116204">
                <a:moveTo>
                  <a:pt x="71627" y="86867"/>
                </a:moveTo>
                <a:lnTo>
                  <a:pt x="64007" y="89915"/>
                </a:lnTo>
                <a:lnTo>
                  <a:pt x="65531" y="89915"/>
                </a:lnTo>
                <a:lnTo>
                  <a:pt x="65531" y="114807"/>
                </a:lnTo>
                <a:lnTo>
                  <a:pt x="68579" y="114299"/>
                </a:lnTo>
                <a:lnTo>
                  <a:pt x="70103" y="114299"/>
                </a:lnTo>
                <a:lnTo>
                  <a:pt x="70103" y="88391"/>
                </a:lnTo>
                <a:lnTo>
                  <a:pt x="71627" y="86867"/>
                </a:lnTo>
                <a:close/>
              </a:path>
              <a:path w="116205" h="116204">
                <a:moveTo>
                  <a:pt x="71627" y="28346"/>
                </a:moveTo>
                <a:lnTo>
                  <a:pt x="71627" y="27431"/>
                </a:lnTo>
                <a:lnTo>
                  <a:pt x="70103" y="27431"/>
                </a:lnTo>
                <a:lnTo>
                  <a:pt x="71627" y="28346"/>
                </a:lnTo>
                <a:close/>
              </a:path>
              <a:path w="116205" h="116204">
                <a:moveTo>
                  <a:pt x="77723" y="111759"/>
                </a:moveTo>
                <a:lnTo>
                  <a:pt x="77723" y="83819"/>
                </a:lnTo>
                <a:lnTo>
                  <a:pt x="70103" y="88391"/>
                </a:lnTo>
                <a:lnTo>
                  <a:pt x="70103" y="114299"/>
                </a:lnTo>
                <a:lnTo>
                  <a:pt x="77723" y="111759"/>
                </a:lnTo>
                <a:close/>
              </a:path>
              <a:path w="116205" h="116204">
                <a:moveTo>
                  <a:pt x="77723" y="32308"/>
                </a:moveTo>
                <a:lnTo>
                  <a:pt x="77723" y="32003"/>
                </a:lnTo>
                <a:lnTo>
                  <a:pt x="74675" y="30479"/>
                </a:lnTo>
                <a:lnTo>
                  <a:pt x="77723" y="32308"/>
                </a:lnTo>
                <a:close/>
              </a:path>
              <a:path w="116205" h="116204">
                <a:moveTo>
                  <a:pt x="81343" y="81343"/>
                </a:moveTo>
                <a:lnTo>
                  <a:pt x="74675" y="85343"/>
                </a:lnTo>
                <a:lnTo>
                  <a:pt x="77723" y="83819"/>
                </a:lnTo>
                <a:lnTo>
                  <a:pt x="77723" y="111759"/>
                </a:lnTo>
                <a:lnTo>
                  <a:pt x="79247" y="111251"/>
                </a:lnTo>
                <a:lnTo>
                  <a:pt x="80771" y="111251"/>
                </a:lnTo>
                <a:lnTo>
                  <a:pt x="80771" y="82295"/>
                </a:lnTo>
                <a:lnTo>
                  <a:pt x="81343" y="81343"/>
                </a:lnTo>
                <a:close/>
              </a:path>
              <a:path w="116205" h="116204">
                <a:moveTo>
                  <a:pt x="82295" y="35051"/>
                </a:moveTo>
                <a:lnTo>
                  <a:pt x="80771" y="33527"/>
                </a:lnTo>
                <a:lnTo>
                  <a:pt x="81343" y="34480"/>
                </a:lnTo>
                <a:lnTo>
                  <a:pt x="82295" y="35051"/>
                </a:lnTo>
                <a:close/>
              </a:path>
              <a:path w="116205" h="116204">
                <a:moveTo>
                  <a:pt x="81343" y="34480"/>
                </a:moveTo>
                <a:lnTo>
                  <a:pt x="80771" y="33527"/>
                </a:lnTo>
                <a:lnTo>
                  <a:pt x="80771" y="34137"/>
                </a:lnTo>
                <a:lnTo>
                  <a:pt x="81343" y="34480"/>
                </a:lnTo>
                <a:close/>
              </a:path>
              <a:path w="116205" h="116204">
                <a:moveTo>
                  <a:pt x="82295" y="80771"/>
                </a:moveTo>
                <a:lnTo>
                  <a:pt x="81343" y="81343"/>
                </a:lnTo>
                <a:lnTo>
                  <a:pt x="80771" y="82295"/>
                </a:lnTo>
                <a:lnTo>
                  <a:pt x="82295" y="80771"/>
                </a:lnTo>
                <a:close/>
              </a:path>
              <a:path w="116205" h="116204">
                <a:moveTo>
                  <a:pt x="82295" y="111251"/>
                </a:moveTo>
                <a:lnTo>
                  <a:pt x="82295" y="80771"/>
                </a:lnTo>
                <a:lnTo>
                  <a:pt x="80771" y="82295"/>
                </a:lnTo>
                <a:lnTo>
                  <a:pt x="80771" y="111251"/>
                </a:lnTo>
                <a:lnTo>
                  <a:pt x="82295" y="111251"/>
                </a:lnTo>
                <a:close/>
              </a:path>
              <a:path w="116205" h="116204">
                <a:moveTo>
                  <a:pt x="82295" y="36067"/>
                </a:moveTo>
                <a:lnTo>
                  <a:pt x="82295" y="35051"/>
                </a:lnTo>
                <a:lnTo>
                  <a:pt x="81343" y="34480"/>
                </a:lnTo>
                <a:lnTo>
                  <a:pt x="82295" y="36067"/>
                </a:lnTo>
                <a:close/>
              </a:path>
              <a:path w="116205" h="116204">
                <a:moveTo>
                  <a:pt x="85343" y="74675"/>
                </a:moveTo>
                <a:lnTo>
                  <a:pt x="81343" y="81343"/>
                </a:lnTo>
                <a:lnTo>
                  <a:pt x="82295" y="80771"/>
                </a:lnTo>
                <a:lnTo>
                  <a:pt x="82295" y="111251"/>
                </a:lnTo>
                <a:lnTo>
                  <a:pt x="83819" y="110337"/>
                </a:lnTo>
                <a:lnTo>
                  <a:pt x="83819" y="77723"/>
                </a:lnTo>
                <a:lnTo>
                  <a:pt x="85343" y="74675"/>
                </a:lnTo>
                <a:close/>
              </a:path>
              <a:path w="116205" h="116204">
                <a:moveTo>
                  <a:pt x="85343" y="41147"/>
                </a:moveTo>
                <a:lnTo>
                  <a:pt x="83819" y="38099"/>
                </a:lnTo>
                <a:lnTo>
                  <a:pt x="83819" y="38607"/>
                </a:lnTo>
                <a:lnTo>
                  <a:pt x="85343" y="41147"/>
                </a:lnTo>
                <a:close/>
              </a:path>
              <a:path w="116205" h="116204">
                <a:moveTo>
                  <a:pt x="88391" y="107594"/>
                </a:moveTo>
                <a:lnTo>
                  <a:pt x="88391" y="68579"/>
                </a:lnTo>
                <a:lnTo>
                  <a:pt x="83819" y="77723"/>
                </a:lnTo>
                <a:lnTo>
                  <a:pt x="83819" y="110337"/>
                </a:lnTo>
                <a:lnTo>
                  <a:pt x="88391" y="107594"/>
                </a:lnTo>
                <a:close/>
              </a:path>
              <a:path w="116205" h="116204">
                <a:moveTo>
                  <a:pt x="88391" y="48005"/>
                </a:moveTo>
                <a:lnTo>
                  <a:pt x="88391" y="45719"/>
                </a:lnTo>
                <a:lnTo>
                  <a:pt x="86867" y="44195"/>
                </a:lnTo>
                <a:lnTo>
                  <a:pt x="88391" y="48005"/>
                </a:lnTo>
                <a:close/>
              </a:path>
              <a:path w="116205" h="116204">
                <a:moveTo>
                  <a:pt x="89915" y="106679"/>
                </a:moveTo>
                <a:lnTo>
                  <a:pt x="89915" y="62483"/>
                </a:lnTo>
                <a:lnTo>
                  <a:pt x="86867" y="71627"/>
                </a:lnTo>
                <a:lnTo>
                  <a:pt x="88391" y="68579"/>
                </a:lnTo>
                <a:lnTo>
                  <a:pt x="88391" y="107594"/>
                </a:lnTo>
                <a:lnTo>
                  <a:pt x="89915" y="106679"/>
                </a:lnTo>
                <a:close/>
              </a:path>
              <a:path w="116205" h="116204">
                <a:moveTo>
                  <a:pt x="111251" y="80771"/>
                </a:moveTo>
                <a:lnTo>
                  <a:pt x="111251" y="33527"/>
                </a:lnTo>
                <a:lnTo>
                  <a:pt x="106679" y="25907"/>
                </a:lnTo>
                <a:lnTo>
                  <a:pt x="99059" y="18287"/>
                </a:lnTo>
                <a:lnTo>
                  <a:pt x="99059" y="97535"/>
                </a:lnTo>
                <a:lnTo>
                  <a:pt x="105155" y="91439"/>
                </a:lnTo>
                <a:lnTo>
                  <a:pt x="105155" y="89915"/>
                </a:lnTo>
                <a:lnTo>
                  <a:pt x="106679" y="89915"/>
                </a:lnTo>
                <a:lnTo>
                  <a:pt x="111251" y="80771"/>
                </a:lnTo>
                <a:close/>
              </a:path>
              <a:path w="116205" h="116204">
                <a:moveTo>
                  <a:pt x="114299" y="70103"/>
                </a:moveTo>
                <a:lnTo>
                  <a:pt x="114299" y="44195"/>
                </a:lnTo>
                <a:lnTo>
                  <a:pt x="111251" y="36575"/>
                </a:lnTo>
                <a:lnTo>
                  <a:pt x="111251" y="79247"/>
                </a:lnTo>
                <a:lnTo>
                  <a:pt x="114299" y="70103"/>
                </a:lnTo>
                <a:close/>
              </a:path>
              <a:path w="116205" h="116204">
                <a:moveTo>
                  <a:pt x="115823" y="59435"/>
                </a:moveTo>
                <a:lnTo>
                  <a:pt x="115823" y="56387"/>
                </a:lnTo>
                <a:lnTo>
                  <a:pt x="114299" y="47243"/>
                </a:lnTo>
                <a:lnTo>
                  <a:pt x="114299" y="68579"/>
                </a:lnTo>
                <a:lnTo>
                  <a:pt x="115823" y="59435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4" name="object 14"/>
          <p:cNvSpPr/>
          <p:nvPr/>
        </p:nvSpPr>
        <p:spPr>
          <a:xfrm>
            <a:off x="4557707" y="3931811"/>
            <a:ext cx="99041" cy="10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5" name="object 15"/>
          <p:cNvSpPr/>
          <p:nvPr/>
        </p:nvSpPr>
        <p:spPr>
          <a:xfrm>
            <a:off x="5019033" y="2966153"/>
            <a:ext cx="99041" cy="99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6" name="object 16"/>
          <p:cNvSpPr/>
          <p:nvPr/>
        </p:nvSpPr>
        <p:spPr>
          <a:xfrm>
            <a:off x="4893928" y="1603024"/>
            <a:ext cx="542123" cy="265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object 17"/>
          <p:cNvSpPr/>
          <p:nvPr/>
        </p:nvSpPr>
        <p:spPr>
          <a:xfrm>
            <a:off x="5125893" y="1945761"/>
            <a:ext cx="78191" cy="78191"/>
          </a:xfrm>
          <a:custGeom>
            <a:avLst/>
            <a:gdLst/>
            <a:ahLst/>
            <a:cxnLst/>
            <a:rect l="l" t="t" r="r" b="b"/>
            <a:pathLst>
              <a:path w="91439" h="91439">
                <a:moveTo>
                  <a:pt x="11312" y="75736"/>
                </a:moveTo>
                <a:lnTo>
                  <a:pt x="11312" y="15091"/>
                </a:lnTo>
                <a:lnTo>
                  <a:pt x="8011" y="19311"/>
                </a:lnTo>
                <a:lnTo>
                  <a:pt x="0" y="45719"/>
                </a:lnTo>
                <a:lnTo>
                  <a:pt x="345" y="51284"/>
                </a:lnTo>
                <a:lnTo>
                  <a:pt x="11312" y="75736"/>
                </a:lnTo>
                <a:close/>
              </a:path>
              <a:path w="91439" h="91439">
                <a:moveTo>
                  <a:pt x="91439" y="45719"/>
                </a:moveTo>
                <a:lnTo>
                  <a:pt x="71462" y="8011"/>
                </a:lnTo>
                <a:lnTo>
                  <a:pt x="45719" y="0"/>
                </a:lnTo>
                <a:lnTo>
                  <a:pt x="39855" y="345"/>
                </a:lnTo>
                <a:lnTo>
                  <a:pt x="39855" y="91069"/>
                </a:lnTo>
                <a:lnTo>
                  <a:pt x="45719" y="91439"/>
                </a:lnTo>
                <a:lnTo>
                  <a:pt x="83011" y="71462"/>
                </a:lnTo>
                <a:lnTo>
                  <a:pt x="91439" y="45719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object 18"/>
          <p:cNvSpPr/>
          <p:nvPr/>
        </p:nvSpPr>
        <p:spPr>
          <a:xfrm>
            <a:off x="5115467" y="1935335"/>
            <a:ext cx="99368" cy="99368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4571" y="79247"/>
                </a:moveTo>
                <a:lnTo>
                  <a:pt x="4571" y="35051"/>
                </a:lnTo>
                <a:lnTo>
                  <a:pt x="3047" y="36575"/>
                </a:lnTo>
                <a:lnTo>
                  <a:pt x="1523" y="44195"/>
                </a:lnTo>
                <a:lnTo>
                  <a:pt x="1523" y="45719"/>
                </a:lnTo>
                <a:lnTo>
                  <a:pt x="0" y="45719"/>
                </a:lnTo>
                <a:lnTo>
                  <a:pt x="0" y="68579"/>
                </a:lnTo>
                <a:lnTo>
                  <a:pt x="1523" y="70103"/>
                </a:lnTo>
                <a:lnTo>
                  <a:pt x="3047" y="79247"/>
                </a:lnTo>
                <a:lnTo>
                  <a:pt x="4571" y="79247"/>
                </a:lnTo>
                <a:close/>
              </a:path>
              <a:path w="116204" h="116205">
                <a:moveTo>
                  <a:pt x="34636" y="81603"/>
                </a:moveTo>
                <a:lnTo>
                  <a:pt x="30479" y="74675"/>
                </a:lnTo>
                <a:lnTo>
                  <a:pt x="30479" y="77723"/>
                </a:lnTo>
                <a:lnTo>
                  <a:pt x="27431" y="70103"/>
                </a:lnTo>
                <a:lnTo>
                  <a:pt x="27431" y="71627"/>
                </a:lnTo>
                <a:lnTo>
                  <a:pt x="25907" y="62483"/>
                </a:lnTo>
                <a:lnTo>
                  <a:pt x="25907" y="65531"/>
                </a:lnTo>
                <a:lnTo>
                  <a:pt x="24637" y="57911"/>
                </a:lnTo>
                <a:lnTo>
                  <a:pt x="24383" y="59435"/>
                </a:lnTo>
                <a:lnTo>
                  <a:pt x="24383" y="10667"/>
                </a:lnTo>
                <a:lnTo>
                  <a:pt x="16763" y="15239"/>
                </a:lnTo>
                <a:lnTo>
                  <a:pt x="16763" y="16763"/>
                </a:lnTo>
                <a:lnTo>
                  <a:pt x="15239" y="18287"/>
                </a:lnTo>
                <a:lnTo>
                  <a:pt x="10667" y="24383"/>
                </a:lnTo>
                <a:lnTo>
                  <a:pt x="9143" y="24383"/>
                </a:lnTo>
                <a:lnTo>
                  <a:pt x="9143" y="25907"/>
                </a:lnTo>
                <a:lnTo>
                  <a:pt x="4571" y="33527"/>
                </a:lnTo>
                <a:lnTo>
                  <a:pt x="4571" y="80771"/>
                </a:lnTo>
                <a:lnTo>
                  <a:pt x="9143" y="89915"/>
                </a:lnTo>
                <a:lnTo>
                  <a:pt x="10667" y="91439"/>
                </a:lnTo>
                <a:lnTo>
                  <a:pt x="15239" y="97535"/>
                </a:lnTo>
                <a:lnTo>
                  <a:pt x="16763" y="99059"/>
                </a:lnTo>
                <a:lnTo>
                  <a:pt x="24383" y="105155"/>
                </a:lnTo>
                <a:lnTo>
                  <a:pt x="25907" y="106679"/>
                </a:lnTo>
                <a:lnTo>
                  <a:pt x="33527" y="111251"/>
                </a:lnTo>
                <a:lnTo>
                  <a:pt x="33527" y="80771"/>
                </a:lnTo>
                <a:lnTo>
                  <a:pt x="34636" y="81603"/>
                </a:lnTo>
                <a:close/>
              </a:path>
              <a:path w="116204" h="116205">
                <a:moveTo>
                  <a:pt x="99059" y="99059"/>
                </a:moveTo>
                <a:lnTo>
                  <a:pt x="99059" y="16763"/>
                </a:lnTo>
                <a:lnTo>
                  <a:pt x="97535" y="15239"/>
                </a:lnTo>
                <a:lnTo>
                  <a:pt x="91439" y="10667"/>
                </a:lnTo>
                <a:lnTo>
                  <a:pt x="89915" y="9143"/>
                </a:lnTo>
                <a:lnTo>
                  <a:pt x="88391" y="9143"/>
                </a:lnTo>
                <a:lnTo>
                  <a:pt x="80771" y="4571"/>
                </a:lnTo>
                <a:lnTo>
                  <a:pt x="79247" y="4571"/>
                </a:lnTo>
                <a:lnTo>
                  <a:pt x="79247" y="3047"/>
                </a:lnTo>
                <a:lnTo>
                  <a:pt x="70103" y="1523"/>
                </a:lnTo>
                <a:lnTo>
                  <a:pt x="68579" y="1523"/>
                </a:lnTo>
                <a:lnTo>
                  <a:pt x="68579" y="0"/>
                </a:lnTo>
                <a:lnTo>
                  <a:pt x="47243" y="0"/>
                </a:lnTo>
                <a:lnTo>
                  <a:pt x="45719" y="1523"/>
                </a:lnTo>
                <a:lnTo>
                  <a:pt x="44195" y="1523"/>
                </a:lnTo>
                <a:lnTo>
                  <a:pt x="36575" y="3047"/>
                </a:lnTo>
                <a:lnTo>
                  <a:pt x="35051" y="4571"/>
                </a:lnTo>
                <a:lnTo>
                  <a:pt x="33527" y="4571"/>
                </a:lnTo>
                <a:lnTo>
                  <a:pt x="25907" y="9143"/>
                </a:lnTo>
                <a:lnTo>
                  <a:pt x="24383" y="9143"/>
                </a:lnTo>
                <a:lnTo>
                  <a:pt x="24383" y="56387"/>
                </a:lnTo>
                <a:lnTo>
                  <a:pt x="24637" y="57911"/>
                </a:lnTo>
                <a:lnTo>
                  <a:pt x="25907" y="50291"/>
                </a:lnTo>
                <a:lnTo>
                  <a:pt x="25907" y="51815"/>
                </a:lnTo>
                <a:lnTo>
                  <a:pt x="27431" y="44195"/>
                </a:lnTo>
                <a:lnTo>
                  <a:pt x="27431" y="45719"/>
                </a:lnTo>
                <a:lnTo>
                  <a:pt x="30479" y="38099"/>
                </a:lnTo>
                <a:lnTo>
                  <a:pt x="30479" y="41147"/>
                </a:lnTo>
                <a:lnTo>
                  <a:pt x="33527" y="36067"/>
                </a:lnTo>
                <a:lnTo>
                  <a:pt x="33527" y="35051"/>
                </a:lnTo>
                <a:lnTo>
                  <a:pt x="35051" y="33527"/>
                </a:lnTo>
                <a:lnTo>
                  <a:pt x="35051" y="33908"/>
                </a:lnTo>
                <a:lnTo>
                  <a:pt x="39623" y="30479"/>
                </a:lnTo>
                <a:lnTo>
                  <a:pt x="39623" y="31089"/>
                </a:lnTo>
                <a:lnTo>
                  <a:pt x="44195" y="28346"/>
                </a:lnTo>
                <a:lnTo>
                  <a:pt x="44195" y="27431"/>
                </a:lnTo>
                <a:lnTo>
                  <a:pt x="50291" y="26212"/>
                </a:lnTo>
                <a:lnTo>
                  <a:pt x="50291" y="25907"/>
                </a:lnTo>
                <a:lnTo>
                  <a:pt x="56387" y="24891"/>
                </a:lnTo>
                <a:lnTo>
                  <a:pt x="56387" y="24383"/>
                </a:lnTo>
                <a:lnTo>
                  <a:pt x="59435" y="24383"/>
                </a:lnTo>
                <a:lnTo>
                  <a:pt x="59435" y="24891"/>
                </a:lnTo>
                <a:lnTo>
                  <a:pt x="65531" y="25907"/>
                </a:lnTo>
                <a:lnTo>
                  <a:pt x="65531" y="26415"/>
                </a:lnTo>
                <a:lnTo>
                  <a:pt x="71627" y="27431"/>
                </a:lnTo>
                <a:lnTo>
                  <a:pt x="71627" y="29260"/>
                </a:lnTo>
                <a:lnTo>
                  <a:pt x="74675" y="31089"/>
                </a:lnTo>
                <a:lnTo>
                  <a:pt x="74675" y="30479"/>
                </a:lnTo>
                <a:lnTo>
                  <a:pt x="82295" y="35051"/>
                </a:lnTo>
                <a:lnTo>
                  <a:pt x="82295" y="37337"/>
                </a:lnTo>
                <a:lnTo>
                  <a:pt x="83819" y="39242"/>
                </a:lnTo>
                <a:lnTo>
                  <a:pt x="83819" y="38099"/>
                </a:lnTo>
                <a:lnTo>
                  <a:pt x="88391" y="45719"/>
                </a:lnTo>
                <a:lnTo>
                  <a:pt x="88391" y="48005"/>
                </a:lnTo>
                <a:lnTo>
                  <a:pt x="89915" y="51815"/>
                </a:lnTo>
                <a:lnTo>
                  <a:pt x="89915" y="105155"/>
                </a:lnTo>
                <a:lnTo>
                  <a:pt x="91439" y="105155"/>
                </a:lnTo>
                <a:lnTo>
                  <a:pt x="97535" y="99059"/>
                </a:lnTo>
                <a:lnTo>
                  <a:pt x="99059" y="99059"/>
                </a:lnTo>
                <a:close/>
              </a:path>
              <a:path w="116204" h="116205">
                <a:moveTo>
                  <a:pt x="24637" y="57911"/>
                </a:moveTo>
                <a:lnTo>
                  <a:pt x="24383" y="56387"/>
                </a:lnTo>
                <a:lnTo>
                  <a:pt x="24383" y="59435"/>
                </a:lnTo>
                <a:lnTo>
                  <a:pt x="24637" y="57911"/>
                </a:lnTo>
                <a:close/>
              </a:path>
              <a:path w="116204" h="116205">
                <a:moveTo>
                  <a:pt x="35051" y="33527"/>
                </a:moveTo>
                <a:lnTo>
                  <a:pt x="33527" y="35051"/>
                </a:lnTo>
                <a:lnTo>
                  <a:pt x="34636" y="34220"/>
                </a:lnTo>
                <a:lnTo>
                  <a:pt x="35051" y="33527"/>
                </a:lnTo>
                <a:close/>
              </a:path>
              <a:path w="116204" h="116205">
                <a:moveTo>
                  <a:pt x="34636" y="34220"/>
                </a:moveTo>
                <a:lnTo>
                  <a:pt x="33527" y="35051"/>
                </a:lnTo>
                <a:lnTo>
                  <a:pt x="33527" y="36067"/>
                </a:lnTo>
                <a:lnTo>
                  <a:pt x="34636" y="34220"/>
                </a:lnTo>
                <a:close/>
              </a:path>
              <a:path w="116204" h="116205">
                <a:moveTo>
                  <a:pt x="35051" y="82295"/>
                </a:moveTo>
                <a:lnTo>
                  <a:pt x="34636" y="81603"/>
                </a:lnTo>
                <a:lnTo>
                  <a:pt x="33527" y="80771"/>
                </a:lnTo>
                <a:lnTo>
                  <a:pt x="35051" y="82295"/>
                </a:lnTo>
                <a:close/>
              </a:path>
              <a:path w="116204" h="116205">
                <a:moveTo>
                  <a:pt x="35051" y="111251"/>
                </a:moveTo>
                <a:lnTo>
                  <a:pt x="35051" y="82295"/>
                </a:lnTo>
                <a:lnTo>
                  <a:pt x="33527" y="80771"/>
                </a:lnTo>
                <a:lnTo>
                  <a:pt x="33527" y="111251"/>
                </a:lnTo>
                <a:lnTo>
                  <a:pt x="35051" y="111251"/>
                </a:lnTo>
                <a:close/>
              </a:path>
              <a:path w="116204" h="116205">
                <a:moveTo>
                  <a:pt x="35051" y="33908"/>
                </a:moveTo>
                <a:lnTo>
                  <a:pt x="35051" y="33527"/>
                </a:lnTo>
                <a:lnTo>
                  <a:pt x="34636" y="34220"/>
                </a:lnTo>
                <a:lnTo>
                  <a:pt x="35051" y="33908"/>
                </a:lnTo>
                <a:close/>
              </a:path>
              <a:path w="116204" h="116205">
                <a:moveTo>
                  <a:pt x="39623" y="112471"/>
                </a:moveTo>
                <a:lnTo>
                  <a:pt x="39623" y="85343"/>
                </a:lnTo>
                <a:lnTo>
                  <a:pt x="34636" y="81603"/>
                </a:lnTo>
                <a:lnTo>
                  <a:pt x="35051" y="82295"/>
                </a:lnTo>
                <a:lnTo>
                  <a:pt x="35051" y="111251"/>
                </a:lnTo>
                <a:lnTo>
                  <a:pt x="36575" y="111251"/>
                </a:lnTo>
                <a:lnTo>
                  <a:pt x="39623" y="112471"/>
                </a:lnTo>
                <a:close/>
              </a:path>
              <a:path w="116204" h="116205">
                <a:moveTo>
                  <a:pt x="39623" y="31089"/>
                </a:moveTo>
                <a:lnTo>
                  <a:pt x="39623" y="30479"/>
                </a:lnTo>
                <a:lnTo>
                  <a:pt x="38099" y="32003"/>
                </a:lnTo>
                <a:lnTo>
                  <a:pt x="39623" y="31089"/>
                </a:lnTo>
                <a:close/>
              </a:path>
              <a:path w="116204" h="116205">
                <a:moveTo>
                  <a:pt x="45719" y="114299"/>
                </a:moveTo>
                <a:lnTo>
                  <a:pt x="45719" y="88391"/>
                </a:lnTo>
                <a:lnTo>
                  <a:pt x="38099" y="83819"/>
                </a:lnTo>
                <a:lnTo>
                  <a:pt x="39623" y="85343"/>
                </a:lnTo>
                <a:lnTo>
                  <a:pt x="39623" y="112471"/>
                </a:lnTo>
                <a:lnTo>
                  <a:pt x="44195" y="114299"/>
                </a:lnTo>
                <a:lnTo>
                  <a:pt x="45719" y="114299"/>
                </a:lnTo>
                <a:close/>
              </a:path>
              <a:path w="116204" h="116205">
                <a:moveTo>
                  <a:pt x="45719" y="27431"/>
                </a:moveTo>
                <a:lnTo>
                  <a:pt x="44195" y="27431"/>
                </a:lnTo>
                <a:lnTo>
                  <a:pt x="44195" y="28346"/>
                </a:lnTo>
                <a:lnTo>
                  <a:pt x="45719" y="27431"/>
                </a:lnTo>
                <a:close/>
              </a:path>
              <a:path w="116204" h="116205">
                <a:moveTo>
                  <a:pt x="51815" y="89915"/>
                </a:moveTo>
                <a:lnTo>
                  <a:pt x="44195" y="86867"/>
                </a:lnTo>
                <a:lnTo>
                  <a:pt x="45719" y="88391"/>
                </a:lnTo>
                <a:lnTo>
                  <a:pt x="45719" y="114299"/>
                </a:lnTo>
                <a:lnTo>
                  <a:pt x="47243" y="114299"/>
                </a:lnTo>
                <a:lnTo>
                  <a:pt x="50291" y="114807"/>
                </a:lnTo>
                <a:lnTo>
                  <a:pt x="50291" y="89915"/>
                </a:lnTo>
                <a:lnTo>
                  <a:pt x="51815" y="89915"/>
                </a:lnTo>
                <a:close/>
              </a:path>
              <a:path w="116204" h="116205">
                <a:moveTo>
                  <a:pt x="51815" y="25907"/>
                </a:moveTo>
                <a:lnTo>
                  <a:pt x="50291" y="25907"/>
                </a:lnTo>
                <a:lnTo>
                  <a:pt x="50291" y="26212"/>
                </a:lnTo>
                <a:lnTo>
                  <a:pt x="51815" y="25907"/>
                </a:lnTo>
                <a:close/>
              </a:path>
              <a:path w="116204" h="116205">
                <a:moveTo>
                  <a:pt x="65531" y="114807"/>
                </a:moveTo>
                <a:lnTo>
                  <a:pt x="65531" y="89915"/>
                </a:lnTo>
                <a:lnTo>
                  <a:pt x="50291" y="89915"/>
                </a:lnTo>
                <a:lnTo>
                  <a:pt x="50291" y="114807"/>
                </a:lnTo>
                <a:lnTo>
                  <a:pt x="56387" y="115823"/>
                </a:lnTo>
                <a:lnTo>
                  <a:pt x="59435" y="115823"/>
                </a:lnTo>
                <a:lnTo>
                  <a:pt x="65531" y="114807"/>
                </a:lnTo>
                <a:close/>
              </a:path>
              <a:path w="116204" h="116205">
                <a:moveTo>
                  <a:pt x="59435" y="24383"/>
                </a:moveTo>
                <a:lnTo>
                  <a:pt x="56387" y="24383"/>
                </a:lnTo>
                <a:lnTo>
                  <a:pt x="57911" y="24637"/>
                </a:lnTo>
                <a:lnTo>
                  <a:pt x="59435" y="24383"/>
                </a:lnTo>
                <a:close/>
              </a:path>
              <a:path w="116204" h="116205">
                <a:moveTo>
                  <a:pt x="57911" y="24637"/>
                </a:moveTo>
                <a:lnTo>
                  <a:pt x="56387" y="24383"/>
                </a:lnTo>
                <a:lnTo>
                  <a:pt x="56387" y="24891"/>
                </a:lnTo>
                <a:lnTo>
                  <a:pt x="57911" y="24637"/>
                </a:lnTo>
                <a:close/>
              </a:path>
              <a:path w="116204" h="116205">
                <a:moveTo>
                  <a:pt x="59435" y="24891"/>
                </a:moveTo>
                <a:lnTo>
                  <a:pt x="59435" y="24383"/>
                </a:lnTo>
                <a:lnTo>
                  <a:pt x="57911" y="24637"/>
                </a:lnTo>
                <a:lnTo>
                  <a:pt x="59435" y="24891"/>
                </a:lnTo>
                <a:close/>
              </a:path>
              <a:path w="116204" h="116205">
                <a:moveTo>
                  <a:pt x="65531" y="26415"/>
                </a:moveTo>
                <a:lnTo>
                  <a:pt x="65531" y="25907"/>
                </a:lnTo>
                <a:lnTo>
                  <a:pt x="62483" y="25907"/>
                </a:lnTo>
                <a:lnTo>
                  <a:pt x="65531" y="26415"/>
                </a:lnTo>
                <a:close/>
              </a:path>
              <a:path w="116204" h="116205">
                <a:moveTo>
                  <a:pt x="70484" y="87248"/>
                </a:moveTo>
                <a:lnTo>
                  <a:pt x="62483" y="89915"/>
                </a:lnTo>
                <a:lnTo>
                  <a:pt x="65531" y="89915"/>
                </a:lnTo>
                <a:lnTo>
                  <a:pt x="65531" y="114807"/>
                </a:lnTo>
                <a:lnTo>
                  <a:pt x="68579" y="114299"/>
                </a:lnTo>
                <a:lnTo>
                  <a:pt x="68579" y="88391"/>
                </a:lnTo>
                <a:lnTo>
                  <a:pt x="70484" y="87248"/>
                </a:lnTo>
                <a:close/>
              </a:path>
              <a:path w="116204" h="116205">
                <a:moveTo>
                  <a:pt x="71627" y="29260"/>
                </a:moveTo>
                <a:lnTo>
                  <a:pt x="71627" y="27431"/>
                </a:lnTo>
                <a:lnTo>
                  <a:pt x="68579" y="27431"/>
                </a:lnTo>
                <a:lnTo>
                  <a:pt x="71627" y="29260"/>
                </a:lnTo>
                <a:close/>
              </a:path>
              <a:path w="116204" h="116205">
                <a:moveTo>
                  <a:pt x="71627" y="86867"/>
                </a:moveTo>
                <a:lnTo>
                  <a:pt x="70484" y="87248"/>
                </a:lnTo>
                <a:lnTo>
                  <a:pt x="68579" y="88391"/>
                </a:lnTo>
                <a:lnTo>
                  <a:pt x="71627" y="86867"/>
                </a:lnTo>
                <a:close/>
              </a:path>
              <a:path w="116204" h="116205">
                <a:moveTo>
                  <a:pt x="71627" y="113791"/>
                </a:moveTo>
                <a:lnTo>
                  <a:pt x="71627" y="86867"/>
                </a:lnTo>
                <a:lnTo>
                  <a:pt x="68579" y="88391"/>
                </a:lnTo>
                <a:lnTo>
                  <a:pt x="68579" y="114299"/>
                </a:lnTo>
                <a:lnTo>
                  <a:pt x="70103" y="114299"/>
                </a:lnTo>
                <a:lnTo>
                  <a:pt x="71627" y="113791"/>
                </a:lnTo>
                <a:close/>
              </a:path>
              <a:path w="116204" h="116205">
                <a:moveTo>
                  <a:pt x="76199" y="83819"/>
                </a:moveTo>
                <a:lnTo>
                  <a:pt x="70484" y="87248"/>
                </a:lnTo>
                <a:lnTo>
                  <a:pt x="71627" y="86867"/>
                </a:lnTo>
                <a:lnTo>
                  <a:pt x="71627" y="113791"/>
                </a:lnTo>
                <a:lnTo>
                  <a:pt x="74675" y="112775"/>
                </a:lnTo>
                <a:lnTo>
                  <a:pt x="74675" y="85343"/>
                </a:lnTo>
                <a:lnTo>
                  <a:pt x="76199" y="83819"/>
                </a:lnTo>
                <a:close/>
              </a:path>
              <a:path w="116204" h="116205">
                <a:moveTo>
                  <a:pt x="76199" y="32003"/>
                </a:moveTo>
                <a:lnTo>
                  <a:pt x="74675" y="30479"/>
                </a:lnTo>
                <a:lnTo>
                  <a:pt x="74675" y="31089"/>
                </a:lnTo>
                <a:lnTo>
                  <a:pt x="76199" y="32003"/>
                </a:lnTo>
                <a:close/>
              </a:path>
              <a:path w="116204" h="116205">
                <a:moveTo>
                  <a:pt x="82295" y="110337"/>
                </a:moveTo>
                <a:lnTo>
                  <a:pt x="82295" y="80771"/>
                </a:lnTo>
                <a:lnTo>
                  <a:pt x="74675" y="85343"/>
                </a:lnTo>
                <a:lnTo>
                  <a:pt x="74675" y="112775"/>
                </a:lnTo>
                <a:lnTo>
                  <a:pt x="79247" y="111251"/>
                </a:lnTo>
                <a:lnTo>
                  <a:pt x="80771" y="111251"/>
                </a:lnTo>
                <a:lnTo>
                  <a:pt x="82295" y="110337"/>
                </a:lnTo>
                <a:close/>
              </a:path>
              <a:path w="116204" h="116205">
                <a:moveTo>
                  <a:pt x="82295" y="37337"/>
                </a:moveTo>
                <a:lnTo>
                  <a:pt x="82295" y="35051"/>
                </a:lnTo>
                <a:lnTo>
                  <a:pt x="79247" y="33527"/>
                </a:lnTo>
                <a:lnTo>
                  <a:pt x="82295" y="37337"/>
                </a:lnTo>
                <a:close/>
              </a:path>
              <a:path w="116204" h="116205">
                <a:moveTo>
                  <a:pt x="85343" y="74675"/>
                </a:moveTo>
                <a:lnTo>
                  <a:pt x="79247" y="82295"/>
                </a:lnTo>
                <a:lnTo>
                  <a:pt x="82295" y="80771"/>
                </a:lnTo>
                <a:lnTo>
                  <a:pt x="82295" y="110337"/>
                </a:lnTo>
                <a:lnTo>
                  <a:pt x="83819" y="109423"/>
                </a:lnTo>
                <a:lnTo>
                  <a:pt x="83819" y="77723"/>
                </a:lnTo>
                <a:lnTo>
                  <a:pt x="85343" y="74675"/>
                </a:lnTo>
                <a:close/>
              </a:path>
              <a:path w="116204" h="116205">
                <a:moveTo>
                  <a:pt x="85343" y="41147"/>
                </a:moveTo>
                <a:lnTo>
                  <a:pt x="83819" y="38099"/>
                </a:lnTo>
                <a:lnTo>
                  <a:pt x="83819" y="39242"/>
                </a:lnTo>
                <a:lnTo>
                  <a:pt x="85343" y="41147"/>
                </a:lnTo>
                <a:close/>
              </a:path>
              <a:path w="116204" h="116205">
                <a:moveTo>
                  <a:pt x="88391" y="106679"/>
                </a:moveTo>
                <a:lnTo>
                  <a:pt x="88391" y="70103"/>
                </a:lnTo>
                <a:lnTo>
                  <a:pt x="83819" y="77723"/>
                </a:lnTo>
                <a:lnTo>
                  <a:pt x="83819" y="109423"/>
                </a:lnTo>
                <a:lnTo>
                  <a:pt x="88391" y="106679"/>
                </a:lnTo>
                <a:close/>
              </a:path>
              <a:path w="116204" h="116205">
                <a:moveTo>
                  <a:pt x="88391" y="48005"/>
                </a:moveTo>
                <a:lnTo>
                  <a:pt x="88391" y="45719"/>
                </a:lnTo>
                <a:lnTo>
                  <a:pt x="86867" y="44195"/>
                </a:lnTo>
                <a:lnTo>
                  <a:pt x="88391" y="48005"/>
                </a:lnTo>
                <a:close/>
              </a:path>
              <a:path w="116204" h="116205">
                <a:moveTo>
                  <a:pt x="89915" y="106679"/>
                </a:moveTo>
                <a:lnTo>
                  <a:pt x="89915" y="62483"/>
                </a:lnTo>
                <a:lnTo>
                  <a:pt x="86867" y="71627"/>
                </a:lnTo>
                <a:lnTo>
                  <a:pt x="88391" y="70103"/>
                </a:lnTo>
                <a:lnTo>
                  <a:pt x="88391" y="106679"/>
                </a:lnTo>
                <a:lnTo>
                  <a:pt x="89915" y="106679"/>
                </a:lnTo>
                <a:close/>
              </a:path>
              <a:path w="116204" h="116205">
                <a:moveTo>
                  <a:pt x="111251" y="80771"/>
                </a:moveTo>
                <a:lnTo>
                  <a:pt x="111251" y="33527"/>
                </a:lnTo>
                <a:lnTo>
                  <a:pt x="106679" y="25907"/>
                </a:lnTo>
                <a:lnTo>
                  <a:pt x="99059" y="18287"/>
                </a:lnTo>
                <a:lnTo>
                  <a:pt x="99059" y="97535"/>
                </a:lnTo>
                <a:lnTo>
                  <a:pt x="105155" y="91439"/>
                </a:lnTo>
                <a:lnTo>
                  <a:pt x="105155" y="89915"/>
                </a:lnTo>
                <a:lnTo>
                  <a:pt x="106679" y="89915"/>
                </a:lnTo>
                <a:lnTo>
                  <a:pt x="111251" y="80771"/>
                </a:lnTo>
                <a:close/>
              </a:path>
              <a:path w="116204" h="116205">
                <a:moveTo>
                  <a:pt x="114299" y="70103"/>
                </a:moveTo>
                <a:lnTo>
                  <a:pt x="114299" y="44195"/>
                </a:lnTo>
                <a:lnTo>
                  <a:pt x="111251" y="36575"/>
                </a:lnTo>
                <a:lnTo>
                  <a:pt x="111251" y="79247"/>
                </a:lnTo>
                <a:lnTo>
                  <a:pt x="114299" y="70103"/>
                </a:lnTo>
                <a:close/>
              </a:path>
              <a:path w="116204" h="116205">
                <a:moveTo>
                  <a:pt x="115823" y="59435"/>
                </a:moveTo>
                <a:lnTo>
                  <a:pt x="115823" y="56387"/>
                </a:lnTo>
                <a:lnTo>
                  <a:pt x="114299" y="47243"/>
                </a:lnTo>
                <a:lnTo>
                  <a:pt x="114299" y="68579"/>
                </a:lnTo>
                <a:lnTo>
                  <a:pt x="115823" y="59435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object 19"/>
          <p:cNvSpPr/>
          <p:nvPr/>
        </p:nvSpPr>
        <p:spPr>
          <a:xfrm>
            <a:off x="2782773" y="4952203"/>
            <a:ext cx="1672418" cy="447426"/>
          </a:xfrm>
          <a:custGeom>
            <a:avLst/>
            <a:gdLst/>
            <a:ahLst/>
            <a:cxnLst/>
            <a:rect l="l" t="t" r="r" b="b"/>
            <a:pathLst>
              <a:path w="1955800" h="523239">
                <a:moveTo>
                  <a:pt x="1866896" y="522731"/>
                </a:moveTo>
                <a:lnTo>
                  <a:pt x="1866896" y="0"/>
                </a:lnTo>
                <a:lnTo>
                  <a:pt x="88388" y="0"/>
                </a:lnTo>
                <a:lnTo>
                  <a:pt x="50245" y="8358"/>
                </a:lnTo>
                <a:lnTo>
                  <a:pt x="17068" y="35222"/>
                </a:lnTo>
                <a:lnTo>
                  <a:pt x="745" y="75382"/>
                </a:lnTo>
                <a:lnTo>
                  <a:pt x="0" y="86867"/>
                </a:lnTo>
                <a:lnTo>
                  <a:pt x="0" y="435863"/>
                </a:lnTo>
                <a:lnTo>
                  <a:pt x="8650" y="473717"/>
                </a:lnTo>
                <a:lnTo>
                  <a:pt x="36209" y="506199"/>
                </a:lnTo>
                <a:lnTo>
                  <a:pt x="71281" y="521133"/>
                </a:lnTo>
                <a:lnTo>
                  <a:pt x="88388" y="522731"/>
                </a:lnTo>
                <a:lnTo>
                  <a:pt x="1866896" y="522731"/>
                </a:lnTo>
                <a:close/>
              </a:path>
              <a:path w="1955800" h="523239">
                <a:moveTo>
                  <a:pt x="1955288" y="435863"/>
                </a:moveTo>
                <a:lnTo>
                  <a:pt x="1955288" y="86867"/>
                </a:lnTo>
                <a:lnTo>
                  <a:pt x="1946638" y="49014"/>
                </a:lnTo>
                <a:lnTo>
                  <a:pt x="1934871" y="31026"/>
                </a:lnTo>
                <a:lnTo>
                  <a:pt x="1934871" y="491705"/>
                </a:lnTo>
                <a:lnTo>
                  <a:pt x="1953629" y="452912"/>
                </a:lnTo>
                <a:lnTo>
                  <a:pt x="1955288" y="435863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object 20"/>
          <p:cNvSpPr/>
          <p:nvPr/>
        </p:nvSpPr>
        <p:spPr>
          <a:xfrm>
            <a:off x="2774954" y="4943082"/>
            <a:ext cx="1687622" cy="465345"/>
          </a:xfrm>
          <a:custGeom>
            <a:avLst/>
            <a:gdLst/>
            <a:ahLst/>
            <a:cxnLst/>
            <a:rect l="l" t="t" r="r" b="b"/>
            <a:pathLst>
              <a:path w="1973579" h="544195">
                <a:moveTo>
                  <a:pt x="1973576" y="446531"/>
                </a:moveTo>
                <a:lnTo>
                  <a:pt x="1973576" y="97535"/>
                </a:lnTo>
                <a:lnTo>
                  <a:pt x="1965956" y="59435"/>
                </a:lnTo>
                <a:lnTo>
                  <a:pt x="1937000" y="22859"/>
                </a:lnTo>
                <a:lnTo>
                  <a:pt x="1930904" y="16763"/>
                </a:lnTo>
                <a:lnTo>
                  <a:pt x="1921760" y="12191"/>
                </a:lnTo>
                <a:lnTo>
                  <a:pt x="1914140" y="7619"/>
                </a:lnTo>
                <a:lnTo>
                  <a:pt x="1904996" y="4571"/>
                </a:lnTo>
                <a:lnTo>
                  <a:pt x="1895852" y="3047"/>
                </a:lnTo>
                <a:lnTo>
                  <a:pt x="1885184" y="1523"/>
                </a:lnTo>
                <a:lnTo>
                  <a:pt x="1876040" y="0"/>
                </a:lnTo>
                <a:lnTo>
                  <a:pt x="96008" y="0"/>
                </a:lnTo>
                <a:lnTo>
                  <a:pt x="68576" y="4571"/>
                </a:lnTo>
                <a:lnTo>
                  <a:pt x="59435" y="9143"/>
                </a:lnTo>
                <a:lnTo>
                  <a:pt x="50291" y="12191"/>
                </a:lnTo>
                <a:lnTo>
                  <a:pt x="16763" y="44195"/>
                </a:lnTo>
                <a:lnTo>
                  <a:pt x="1523" y="77723"/>
                </a:lnTo>
                <a:lnTo>
                  <a:pt x="1523" y="88391"/>
                </a:lnTo>
                <a:lnTo>
                  <a:pt x="0" y="97535"/>
                </a:lnTo>
                <a:lnTo>
                  <a:pt x="0" y="446531"/>
                </a:lnTo>
                <a:lnTo>
                  <a:pt x="1523" y="457199"/>
                </a:lnTo>
                <a:lnTo>
                  <a:pt x="16763" y="501395"/>
                </a:lnTo>
                <a:lnTo>
                  <a:pt x="19811" y="505205"/>
                </a:lnTo>
                <a:lnTo>
                  <a:pt x="19811" y="88391"/>
                </a:lnTo>
                <a:lnTo>
                  <a:pt x="22859" y="73151"/>
                </a:lnTo>
                <a:lnTo>
                  <a:pt x="25907" y="67055"/>
                </a:lnTo>
                <a:lnTo>
                  <a:pt x="28955" y="59435"/>
                </a:lnTo>
                <a:lnTo>
                  <a:pt x="38099" y="47243"/>
                </a:lnTo>
                <a:lnTo>
                  <a:pt x="53339" y="32003"/>
                </a:lnTo>
                <a:lnTo>
                  <a:pt x="60959" y="28955"/>
                </a:lnTo>
                <a:lnTo>
                  <a:pt x="67052" y="25907"/>
                </a:lnTo>
                <a:lnTo>
                  <a:pt x="74672" y="22859"/>
                </a:lnTo>
                <a:lnTo>
                  <a:pt x="89912" y="19811"/>
                </a:lnTo>
                <a:lnTo>
                  <a:pt x="1885184" y="19811"/>
                </a:lnTo>
                <a:lnTo>
                  <a:pt x="1900424" y="22859"/>
                </a:lnTo>
                <a:lnTo>
                  <a:pt x="1906520" y="25907"/>
                </a:lnTo>
                <a:lnTo>
                  <a:pt x="1914140" y="28955"/>
                </a:lnTo>
                <a:lnTo>
                  <a:pt x="1947668" y="67055"/>
                </a:lnTo>
                <a:lnTo>
                  <a:pt x="1953764" y="503681"/>
                </a:lnTo>
                <a:lnTo>
                  <a:pt x="1956812" y="499871"/>
                </a:lnTo>
                <a:lnTo>
                  <a:pt x="1965956" y="484631"/>
                </a:lnTo>
                <a:lnTo>
                  <a:pt x="1972052" y="466343"/>
                </a:lnTo>
                <a:lnTo>
                  <a:pt x="1972052" y="455675"/>
                </a:lnTo>
                <a:lnTo>
                  <a:pt x="1973576" y="446531"/>
                </a:lnTo>
                <a:close/>
              </a:path>
              <a:path w="1973579" h="544195">
                <a:moveTo>
                  <a:pt x="1953764" y="503681"/>
                </a:moveTo>
                <a:lnTo>
                  <a:pt x="1953764" y="455675"/>
                </a:lnTo>
                <a:lnTo>
                  <a:pt x="1950716" y="470915"/>
                </a:lnTo>
                <a:lnTo>
                  <a:pt x="1947668" y="477011"/>
                </a:lnTo>
                <a:lnTo>
                  <a:pt x="1920236" y="512063"/>
                </a:lnTo>
                <a:lnTo>
                  <a:pt x="1912616" y="515111"/>
                </a:lnTo>
                <a:lnTo>
                  <a:pt x="1906520" y="518159"/>
                </a:lnTo>
                <a:lnTo>
                  <a:pt x="1898900" y="521207"/>
                </a:lnTo>
                <a:lnTo>
                  <a:pt x="1883660" y="524255"/>
                </a:lnTo>
                <a:lnTo>
                  <a:pt x="88388" y="524255"/>
                </a:lnTo>
                <a:lnTo>
                  <a:pt x="73148" y="521207"/>
                </a:lnTo>
                <a:lnTo>
                  <a:pt x="67052" y="518159"/>
                </a:lnTo>
                <a:lnTo>
                  <a:pt x="59435" y="515111"/>
                </a:lnTo>
                <a:lnTo>
                  <a:pt x="25907" y="477011"/>
                </a:lnTo>
                <a:lnTo>
                  <a:pt x="19811" y="454151"/>
                </a:lnTo>
                <a:lnTo>
                  <a:pt x="19811" y="505205"/>
                </a:lnTo>
                <a:lnTo>
                  <a:pt x="59435" y="536447"/>
                </a:lnTo>
                <a:lnTo>
                  <a:pt x="88388" y="542543"/>
                </a:lnTo>
                <a:lnTo>
                  <a:pt x="97532" y="544067"/>
                </a:lnTo>
                <a:lnTo>
                  <a:pt x="1877564" y="544067"/>
                </a:lnTo>
                <a:lnTo>
                  <a:pt x="1904996" y="539495"/>
                </a:lnTo>
                <a:lnTo>
                  <a:pt x="1938524" y="521207"/>
                </a:lnTo>
                <a:lnTo>
                  <a:pt x="1944620" y="515111"/>
                </a:lnTo>
                <a:lnTo>
                  <a:pt x="1953764" y="503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object 21"/>
          <p:cNvSpPr txBox="1"/>
          <p:nvPr/>
        </p:nvSpPr>
        <p:spPr>
          <a:xfrm>
            <a:off x="3470422" y="5026048"/>
            <a:ext cx="587518" cy="25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625" spc="-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25" spc="-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25" spc="-9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625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20143" y="4513900"/>
            <a:ext cx="775390" cy="7732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object 23"/>
          <p:cNvSpPr/>
          <p:nvPr/>
        </p:nvSpPr>
        <p:spPr>
          <a:xfrm>
            <a:off x="2312324" y="4503908"/>
            <a:ext cx="791140" cy="791140"/>
          </a:xfrm>
          <a:custGeom>
            <a:avLst/>
            <a:gdLst/>
            <a:ahLst/>
            <a:cxnLst/>
            <a:rect l="l" t="t" r="r" b="b"/>
            <a:pathLst>
              <a:path w="925194" h="925195">
                <a:moveTo>
                  <a:pt x="925064" y="486155"/>
                </a:moveTo>
                <a:lnTo>
                  <a:pt x="925064" y="438911"/>
                </a:lnTo>
                <a:lnTo>
                  <a:pt x="915920" y="368807"/>
                </a:lnTo>
                <a:lnTo>
                  <a:pt x="909824" y="347471"/>
                </a:lnTo>
                <a:lnTo>
                  <a:pt x="903728" y="324611"/>
                </a:lnTo>
                <a:lnTo>
                  <a:pt x="888488" y="281939"/>
                </a:lnTo>
                <a:lnTo>
                  <a:pt x="858008" y="222503"/>
                </a:lnTo>
                <a:lnTo>
                  <a:pt x="833624" y="185927"/>
                </a:lnTo>
                <a:lnTo>
                  <a:pt x="789428" y="135635"/>
                </a:lnTo>
                <a:lnTo>
                  <a:pt x="755900" y="105155"/>
                </a:lnTo>
                <a:lnTo>
                  <a:pt x="702560" y="67055"/>
                </a:lnTo>
                <a:lnTo>
                  <a:pt x="662936" y="45719"/>
                </a:lnTo>
                <a:lnTo>
                  <a:pt x="621788" y="28955"/>
                </a:lnTo>
                <a:lnTo>
                  <a:pt x="577595" y="15239"/>
                </a:lnTo>
                <a:lnTo>
                  <a:pt x="509015" y="3047"/>
                </a:lnTo>
                <a:lnTo>
                  <a:pt x="461771" y="0"/>
                </a:lnTo>
                <a:lnTo>
                  <a:pt x="438911" y="1523"/>
                </a:lnTo>
                <a:lnTo>
                  <a:pt x="414527" y="3047"/>
                </a:lnTo>
                <a:lnTo>
                  <a:pt x="368807" y="9143"/>
                </a:lnTo>
                <a:lnTo>
                  <a:pt x="324611" y="21335"/>
                </a:lnTo>
                <a:lnTo>
                  <a:pt x="281939" y="36575"/>
                </a:lnTo>
                <a:lnTo>
                  <a:pt x="222503" y="67055"/>
                </a:lnTo>
                <a:lnTo>
                  <a:pt x="167639" y="106679"/>
                </a:lnTo>
                <a:lnTo>
                  <a:pt x="135635" y="135635"/>
                </a:lnTo>
                <a:lnTo>
                  <a:pt x="105155" y="169163"/>
                </a:lnTo>
                <a:lnTo>
                  <a:pt x="67055" y="222503"/>
                </a:lnTo>
                <a:lnTo>
                  <a:pt x="45719" y="262127"/>
                </a:lnTo>
                <a:lnTo>
                  <a:pt x="27431" y="304799"/>
                </a:lnTo>
                <a:lnTo>
                  <a:pt x="21335" y="326135"/>
                </a:lnTo>
                <a:lnTo>
                  <a:pt x="13715" y="347471"/>
                </a:lnTo>
                <a:lnTo>
                  <a:pt x="4571" y="393191"/>
                </a:lnTo>
                <a:lnTo>
                  <a:pt x="1523" y="416051"/>
                </a:lnTo>
                <a:lnTo>
                  <a:pt x="0" y="438911"/>
                </a:lnTo>
                <a:lnTo>
                  <a:pt x="0" y="486155"/>
                </a:lnTo>
                <a:lnTo>
                  <a:pt x="4571" y="533399"/>
                </a:lnTo>
                <a:lnTo>
                  <a:pt x="15239" y="579119"/>
                </a:lnTo>
                <a:lnTo>
                  <a:pt x="18287" y="589787"/>
                </a:lnTo>
                <a:lnTo>
                  <a:pt x="18287" y="463295"/>
                </a:lnTo>
                <a:lnTo>
                  <a:pt x="21335" y="417575"/>
                </a:lnTo>
                <a:lnTo>
                  <a:pt x="27431" y="373379"/>
                </a:lnTo>
                <a:lnTo>
                  <a:pt x="39623" y="330707"/>
                </a:lnTo>
                <a:lnTo>
                  <a:pt x="53339" y="289559"/>
                </a:lnTo>
                <a:lnTo>
                  <a:pt x="94487" y="214883"/>
                </a:lnTo>
                <a:lnTo>
                  <a:pt x="120395" y="181355"/>
                </a:lnTo>
                <a:lnTo>
                  <a:pt x="134111" y="164591"/>
                </a:lnTo>
                <a:lnTo>
                  <a:pt x="164591" y="134111"/>
                </a:lnTo>
                <a:lnTo>
                  <a:pt x="196595" y="106679"/>
                </a:lnTo>
                <a:lnTo>
                  <a:pt x="269747" y="62483"/>
                </a:lnTo>
                <a:lnTo>
                  <a:pt x="289559" y="54863"/>
                </a:lnTo>
                <a:lnTo>
                  <a:pt x="309371" y="45719"/>
                </a:lnTo>
                <a:lnTo>
                  <a:pt x="352043" y="33527"/>
                </a:lnTo>
                <a:lnTo>
                  <a:pt x="394715" y="24383"/>
                </a:lnTo>
                <a:lnTo>
                  <a:pt x="417575" y="21335"/>
                </a:lnTo>
                <a:lnTo>
                  <a:pt x="440435" y="19811"/>
                </a:lnTo>
                <a:lnTo>
                  <a:pt x="486155" y="19811"/>
                </a:lnTo>
                <a:lnTo>
                  <a:pt x="530351" y="24383"/>
                </a:lnTo>
                <a:lnTo>
                  <a:pt x="573023" y="33527"/>
                </a:lnTo>
                <a:lnTo>
                  <a:pt x="615692" y="45719"/>
                </a:lnTo>
                <a:lnTo>
                  <a:pt x="635504" y="54863"/>
                </a:lnTo>
                <a:lnTo>
                  <a:pt x="655316" y="62483"/>
                </a:lnTo>
                <a:lnTo>
                  <a:pt x="710180" y="94487"/>
                </a:lnTo>
                <a:lnTo>
                  <a:pt x="728468" y="108203"/>
                </a:lnTo>
                <a:lnTo>
                  <a:pt x="745232" y="120395"/>
                </a:lnTo>
                <a:lnTo>
                  <a:pt x="790952" y="164591"/>
                </a:lnTo>
                <a:lnTo>
                  <a:pt x="818384" y="198119"/>
                </a:lnTo>
                <a:lnTo>
                  <a:pt x="851912" y="251459"/>
                </a:lnTo>
                <a:lnTo>
                  <a:pt x="871724" y="291083"/>
                </a:lnTo>
                <a:lnTo>
                  <a:pt x="885440" y="330707"/>
                </a:lnTo>
                <a:lnTo>
                  <a:pt x="897632" y="373379"/>
                </a:lnTo>
                <a:lnTo>
                  <a:pt x="903728" y="417575"/>
                </a:lnTo>
                <a:lnTo>
                  <a:pt x="905252" y="440435"/>
                </a:lnTo>
                <a:lnTo>
                  <a:pt x="905252" y="594740"/>
                </a:lnTo>
                <a:lnTo>
                  <a:pt x="909824" y="577595"/>
                </a:lnTo>
                <a:lnTo>
                  <a:pt x="915920" y="556259"/>
                </a:lnTo>
                <a:lnTo>
                  <a:pt x="925064" y="486155"/>
                </a:lnTo>
                <a:close/>
              </a:path>
              <a:path w="925194" h="925195">
                <a:moveTo>
                  <a:pt x="905252" y="594740"/>
                </a:moveTo>
                <a:lnTo>
                  <a:pt x="905252" y="486155"/>
                </a:lnTo>
                <a:lnTo>
                  <a:pt x="903728" y="509015"/>
                </a:lnTo>
                <a:lnTo>
                  <a:pt x="900680" y="530351"/>
                </a:lnTo>
                <a:lnTo>
                  <a:pt x="896108" y="553211"/>
                </a:lnTo>
                <a:lnTo>
                  <a:pt x="891536" y="574547"/>
                </a:lnTo>
                <a:lnTo>
                  <a:pt x="885440" y="594359"/>
                </a:lnTo>
                <a:lnTo>
                  <a:pt x="879344" y="615695"/>
                </a:lnTo>
                <a:lnTo>
                  <a:pt x="870200" y="635507"/>
                </a:lnTo>
                <a:lnTo>
                  <a:pt x="862580" y="655319"/>
                </a:lnTo>
                <a:lnTo>
                  <a:pt x="851912" y="675131"/>
                </a:lnTo>
                <a:lnTo>
                  <a:pt x="830576" y="711707"/>
                </a:lnTo>
                <a:lnTo>
                  <a:pt x="804668" y="745235"/>
                </a:lnTo>
                <a:lnTo>
                  <a:pt x="775712" y="777239"/>
                </a:lnTo>
                <a:lnTo>
                  <a:pt x="726944" y="818387"/>
                </a:lnTo>
                <a:lnTo>
                  <a:pt x="691892" y="842771"/>
                </a:lnTo>
                <a:lnTo>
                  <a:pt x="653792" y="862583"/>
                </a:lnTo>
                <a:lnTo>
                  <a:pt x="635504" y="871727"/>
                </a:lnTo>
                <a:lnTo>
                  <a:pt x="614168" y="879347"/>
                </a:lnTo>
                <a:lnTo>
                  <a:pt x="594359" y="886967"/>
                </a:lnTo>
                <a:lnTo>
                  <a:pt x="573023" y="893063"/>
                </a:lnTo>
                <a:lnTo>
                  <a:pt x="551687" y="897635"/>
                </a:lnTo>
                <a:lnTo>
                  <a:pt x="530351" y="900683"/>
                </a:lnTo>
                <a:lnTo>
                  <a:pt x="507491" y="903731"/>
                </a:lnTo>
                <a:lnTo>
                  <a:pt x="461771" y="906779"/>
                </a:lnTo>
                <a:lnTo>
                  <a:pt x="438911" y="905255"/>
                </a:lnTo>
                <a:lnTo>
                  <a:pt x="394715" y="900683"/>
                </a:lnTo>
                <a:lnTo>
                  <a:pt x="350519" y="893063"/>
                </a:lnTo>
                <a:lnTo>
                  <a:pt x="309371" y="879347"/>
                </a:lnTo>
                <a:lnTo>
                  <a:pt x="269747" y="862583"/>
                </a:lnTo>
                <a:lnTo>
                  <a:pt x="231647" y="842771"/>
                </a:lnTo>
                <a:lnTo>
                  <a:pt x="214883" y="830579"/>
                </a:lnTo>
                <a:lnTo>
                  <a:pt x="196595" y="818387"/>
                </a:lnTo>
                <a:lnTo>
                  <a:pt x="164591" y="790955"/>
                </a:lnTo>
                <a:lnTo>
                  <a:pt x="134111" y="760475"/>
                </a:lnTo>
                <a:lnTo>
                  <a:pt x="106679" y="728471"/>
                </a:lnTo>
                <a:lnTo>
                  <a:pt x="82295" y="691895"/>
                </a:lnTo>
                <a:lnTo>
                  <a:pt x="62483" y="655319"/>
                </a:lnTo>
                <a:lnTo>
                  <a:pt x="45719" y="615695"/>
                </a:lnTo>
                <a:lnTo>
                  <a:pt x="33527" y="573023"/>
                </a:lnTo>
                <a:lnTo>
                  <a:pt x="27431" y="551687"/>
                </a:lnTo>
                <a:lnTo>
                  <a:pt x="21335" y="507491"/>
                </a:lnTo>
                <a:lnTo>
                  <a:pt x="18287" y="463295"/>
                </a:lnTo>
                <a:lnTo>
                  <a:pt x="18287" y="589787"/>
                </a:lnTo>
                <a:lnTo>
                  <a:pt x="36575" y="643127"/>
                </a:lnTo>
                <a:lnTo>
                  <a:pt x="56387" y="684275"/>
                </a:lnTo>
                <a:lnTo>
                  <a:pt x="79247" y="722375"/>
                </a:lnTo>
                <a:lnTo>
                  <a:pt x="105155" y="757427"/>
                </a:lnTo>
                <a:lnTo>
                  <a:pt x="135635" y="789431"/>
                </a:lnTo>
                <a:lnTo>
                  <a:pt x="150875" y="806195"/>
                </a:lnTo>
                <a:lnTo>
                  <a:pt x="185927" y="833627"/>
                </a:lnTo>
                <a:lnTo>
                  <a:pt x="222503" y="858011"/>
                </a:lnTo>
                <a:lnTo>
                  <a:pt x="281939" y="888491"/>
                </a:lnTo>
                <a:lnTo>
                  <a:pt x="324611" y="905255"/>
                </a:lnTo>
                <a:lnTo>
                  <a:pt x="368807" y="915923"/>
                </a:lnTo>
                <a:lnTo>
                  <a:pt x="416051" y="923543"/>
                </a:lnTo>
                <a:lnTo>
                  <a:pt x="438911" y="925067"/>
                </a:lnTo>
                <a:lnTo>
                  <a:pt x="486155" y="925067"/>
                </a:lnTo>
                <a:lnTo>
                  <a:pt x="533399" y="920495"/>
                </a:lnTo>
                <a:lnTo>
                  <a:pt x="577595" y="911351"/>
                </a:lnTo>
                <a:lnTo>
                  <a:pt x="621788" y="897635"/>
                </a:lnTo>
                <a:lnTo>
                  <a:pt x="682748" y="870203"/>
                </a:lnTo>
                <a:lnTo>
                  <a:pt x="739136" y="833627"/>
                </a:lnTo>
                <a:lnTo>
                  <a:pt x="774188" y="804671"/>
                </a:lnTo>
                <a:lnTo>
                  <a:pt x="804668" y="774191"/>
                </a:lnTo>
                <a:lnTo>
                  <a:pt x="833624" y="739139"/>
                </a:lnTo>
                <a:lnTo>
                  <a:pt x="858008" y="702563"/>
                </a:lnTo>
                <a:lnTo>
                  <a:pt x="879344" y="662939"/>
                </a:lnTo>
                <a:lnTo>
                  <a:pt x="897632" y="621791"/>
                </a:lnTo>
                <a:lnTo>
                  <a:pt x="903728" y="600455"/>
                </a:lnTo>
                <a:lnTo>
                  <a:pt x="905252" y="594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object 24"/>
          <p:cNvSpPr/>
          <p:nvPr/>
        </p:nvSpPr>
        <p:spPr>
          <a:xfrm>
            <a:off x="4282735" y="4411382"/>
            <a:ext cx="1670789" cy="447426"/>
          </a:xfrm>
          <a:custGeom>
            <a:avLst/>
            <a:gdLst/>
            <a:ahLst/>
            <a:cxnLst/>
            <a:rect l="l" t="t" r="r" b="b"/>
            <a:pathLst>
              <a:path w="1953895" h="523239">
                <a:moveTo>
                  <a:pt x="20417" y="491705"/>
                </a:moveTo>
                <a:lnTo>
                  <a:pt x="20417" y="31026"/>
                </a:lnTo>
                <a:lnTo>
                  <a:pt x="17068" y="35222"/>
                </a:lnTo>
                <a:lnTo>
                  <a:pt x="745" y="75382"/>
                </a:lnTo>
                <a:lnTo>
                  <a:pt x="0" y="86867"/>
                </a:lnTo>
                <a:lnTo>
                  <a:pt x="0" y="435863"/>
                </a:lnTo>
                <a:lnTo>
                  <a:pt x="8650" y="473717"/>
                </a:lnTo>
                <a:lnTo>
                  <a:pt x="20417" y="491705"/>
                </a:lnTo>
                <a:close/>
              </a:path>
              <a:path w="1953895" h="523239">
                <a:moveTo>
                  <a:pt x="1953767" y="435863"/>
                </a:moveTo>
                <a:lnTo>
                  <a:pt x="1953767" y="86867"/>
                </a:lnTo>
                <a:lnTo>
                  <a:pt x="1953586" y="81068"/>
                </a:lnTo>
                <a:lnTo>
                  <a:pt x="1942962" y="44226"/>
                </a:lnTo>
                <a:lnTo>
                  <a:pt x="1914141" y="13533"/>
                </a:lnTo>
                <a:lnTo>
                  <a:pt x="1872699" y="181"/>
                </a:lnTo>
                <a:lnTo>
                  <a:pt x="1866899" y="0"/>
                </a:lnTo>
                <a:lnTo>
                  <a:pt x="88391" y="0"/>
                </a:lnTo>
                <a:lnTo>
                  <a:pt x="82585" y="181"/>
                </a:lnTo>
                <a:lnTo>
                  <a:pt x="82585" y="522550"/>
                </a:lnTo>
                <a:lnTo>
                  <a:pt x="88391" y="522731"/>
                </a:lnTo>
                <a:lnTo>
                  <a:pt x="1866899" y="522731"/>
                </a:lnTo>
                <a:lnTo>
                  <a:pt x="1904753" y="514373"/>
                </a:lnTo>
                <a:lnTo>
                  <a:pt x="1937235" y="487509"/>
                </a:lnTo>
                <a:lnTo>
                  <a:pt x="1953050" y="447349"/>
                </a:lnTo>
                <a:lnTo>
                  <a:pt x="1953767" y="435863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object 25"/>
          <p:cNvSpPr/>
          <p:nvPr/>
        </p:nvSpPr>
        <p:spPr>
          <a:xfrm>
            <a:off x="4274915" y="4402261"/>
            <a:ext cx="1687622" cy="465345"/>
          </a:xfrm>
          <a:custGeom>
            <a:avLst/>
            <a:gdLst/>
            <a:ahLst/>
            <a:cxnLst/>
            <a:rect l="l" t="t" r="r" b="b"/>
            <a:pathLst>
              <a:path w="1973579" h="544195">
                <a:moveTo>
                  <a:pt x="1973579" y="446531"/>
                </a:moveTo>
                <a:lnTo>
                  <a:pt x="1973579" y="97535"/>
                </a:lnTo>
                <a:lnTo>
                  <a:pt x="1972055" y="86867"/>
                </a:lnTo>
                <a:lnTo>
                  <a:pt x="1969007" y="68579"/>
                </a:lnTo>
                <a:lnTo>
                  <a:pt x="1964435" y="59435"/>
                </a:lnTo>
                <a:lnTo>
                  <a:pt x="1961387" y="50291"/>
                </a:lnTo>
                <a:lnTo>
                  <a:pt x="1929383" y="16763"/>
                </a:lnTo>
                <a:lnTo>
                  <a:pt x="1885187" y="1523"/>
                </a:lnTo>
                <a:lnTo>
                  <a:pt x="1876043" y="0"/>
                </a:lnTo>
                <a:lnTo>
                  <a:pt x="96011" y="0"/>
                </a:lnTo>
                <a:lnTo>
                  <a:pt x="77723" y="3047"/>
                </a:lnTo>
                <a:lnTo>
                  <a:pt x="67055" y="4571"/>
                </a:lnTo>
                <a:lnTo>
                  <a:pt x="59435" y="9143"/>
                </a:lnTo>
                <a:lnTo>
                  <a:pt x="50291" y="12191"/>
                </a:lnTo>
                <a:lnTo>
                  <a:pt x="42671" y="16763"/>
                </a:lnTo>
                <a:lnTo>
                  <a:pt x="7619" y="59435"/>
                </a:lnTo>
                <a:lnTo>
                  <a:pt x="0" y="88391"/>
                </a:lnTo>
                <a:lnTo>
                  <a:pt x="0" y="457199"/>
                </a:lnTo>
                <a:lnTo>
                  <a:pt x="12191" y="493775"/>
                </a:lnTo>
                <a:lnTo>
                  <a:pt x="19811" y="505205"/>
                </a:lnTo>
                <a:lnTo>
                  <a:pt x="19811" y="88391"/>
                </a:lnTo>
                <a:lnTo>
                  <a:pt x="22859" y="73151"/>
                </a:lnTo>
                <a:lnTo>
                  <a:pt x="25907" y="67055"/>
                </a:lnTo>
                <a:lnTo>
                  <a:pt x="28955" y="59435"/>
                </a:lnTo>
                <a:lnTo>
                  <a:pt x="32003" y="53339"/>
                </a:lnTo>
                <a:lnTo>
                  <a:pt x="36575" y="47243"/>
                </a:lnTo>
                <a:lnTo>
                  <a:pt x="42671" y="42671"/>
                </a:lnTo>
                <a:lnTo>
                  <a:pt x="47243" y="36575"/>
                </a:lnTo>
                <a:lnTo>
                  <a:pt x="53339" y="32003"/>
                </a:lnTo>
                <a:lnTo>
                  <a:pt x="60959" y="28955"/>
                </a:lnTo>
                <a:lnTo>
                  <a:pt x="67055" y="25907"/>
                </a:lnTo>
                <a:lnTo>
                  <a:pt x="74675" y="22859"/>
                </a:lnTo>
                <a:lnTo>
                  <a:pt x="89915" y="19811"/>
                </a:lnTo>
                <a:lnTo>
                  <a:pt x="1885187" y="19811"/>
                </a:lnTo>
                <a:lnTo>
                  <a:pt x="1900427" y="22859"/>
                </a:lnTo>
                <a:lnTo>
                  <a:pt x="1906523" y="25907"/>
                </a:lnTo>
                <a:lnTo>
                  <a:pt x="1914143" y="28955"/>
                </a:lnTo>
                <a:lnTo>
                  <a:pt x="1947671" y="67055"/>
                </a:lnTo>
                <a:lnTo>
                  <a:pt x="1953767" y="89915"/>
                </a:lnTo>
                <a:lnTo>
                  <a:pt x="1953767" y="503681"/>
                </a:lnTo>
                <a:lnTo>
                  <a:pt x="1956815" y="499871"/>
                </a:lnTo>
                <a:lnTo>
                  <a:pt x="1965959" y="484631"/>
                </a:lnTo>
                <a:lnTo>
                  <a:pt x="1969007" y="475487"/>
                </a:lnTo>
                <a:lnTo>
                  <a:pt x="1970531" y="466343"/>
                </a:lnTo>
                <a:lnTo>
                  <a:pt x="1972055" y="455675"/>
                </a:lnTo>
                <a:lnTo>
                  <a:pt x="1973579" y="446531"/>
                </a:lnTo>
                <a:close/>
              </a:path>
              <a:path w="1973579" h="544195">
                <a:moveTo>
                  <a:pt x="1953767" y="503681"/>
                </a:moveTo>
                <a:lnTo>
                  <a:pt x="1953767" y="455675"/>
                </a:lnTo>
                <a:lnTo>
                  <a:pt x="1950719" y="470915"/>
                </a:lnTo>
                <a:lnTo>
                  <a:pt x="1947671" y="477011"/>
                </a:lnTo>
                <a:lnTo>
                  <a:pt x="1918715" y="512063"/>
                </a:lnTo>
                <a:lnTo>
                  <a:pt x="1883663" y="524255"/>
                </a:lnTo>
                <a:lnTo>
                  <a:pt x="88391" y="524255"/>
                </a:lnTo>
                <a:lnTo>
                  <a:pt x="41147" y="501395"/>
                </a:lnTo>
                <a:lnTo>
                  <a:pt x="28955" y="483107"/>
                </a:lnTo>
                <a:lnTo>
                  <a:pt x="24383" y="477011"/>
                </a:lnTo>
                <a:lnTo>
                  <a:pt x="19811" y="454151"/>
                </a:lnTo>
                <a:lnTo>
                  <a:pt x="19811" y="505205"/>
                </a:lnTo>
                <a:lnTo>
                  <a:pt x="22859" y="509015"/>
                </a:lnTo>
                <a:lnTo>
                  <a:pt x="35051" y="521207"/>
                </a:lnTo>
                <a:lnTo>
                  <a:pt x="42671" y="527303"/>
                </a:lnTo>
                <a:lnTo>
                  <a:pt x="51815" y="531875"/>
                </a:lnTo>
                <a:lnTo>
                  <a:pt x="59435" y="536447"/>
                </a:lnTo>
                <a:lnTo>
                  <a:pt x="68579" y="539495"/>
                </a:lnTo>
                <a:lnTo>
                  <a:pt x="86867" y="542543"/>
                </a:lnTo>
                <a:lnTo>
                  <a:pt x="97535" y="544067"/>
                </a:lnTo>
                <a:lnTo>
                  <a:pt x="1876043" y="544067"/>
                </a:lnTo>
                <a:lnTo>
                  <a:pt x="1914143" y="536447"/>
                </a:lnTo>
                <a:lnTo>
                  <a:pt x="1944623" y="515111"/>
                </a:lnTo>
                <a:lnTo>
                  <a:pt x="1953767" y="503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object 26"/>
          <p:cNvSpPr txBox="1"/>
          <p:nvPr/>
        </p:nvSpPr>
        <p:spPr>
          <a:xfrm>
            <a:off x="4814005" y="4485227"/>
            <a:ext cx="900825" cy="25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25" spc="-1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25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625" spc="-9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625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20104" y="3973079"/>
            <a:ext cx="774090" cy="7732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object 28"/>
          <p:cNvSpPr/>
          <p:nvPr/>
        </p:nvSpPr>
        <p:spPr>
          <a:xfrm>
            <a:off x="3812284" y="3963087"/>
            <a:ext cx="791140" cy="791140"/>
          </a:xfrm>
          <a:custGeom>
            <a:avLst/>
            <a:gdLst/>
            <a:ahLst/>
            <a:cxnLst/>
            <a:rect l="l" t="t" r="r" b="b"/>
            <a:pathLst>
              <a:path w="925195" h="925195">
                <a:moveTo>
                  <a:pt x="925067" y="463295"/>
                </a:moveTo>
                <a:lnTo>
                  <a:pt x="922019" y="414527"/>
                </a:lnTo>
                <a:lnTo>
                  <a:pt x="914399" y="368807"/>
                </a:lnTo>
                <a:lnTo>
                  <a:pt x="903731" y="324611"/>
                </a:lnTo>
                <a:lnTo>
                  <a:pt x="888491" y="281939"/>
                </a:lnTo>
                <a:lnTo>
                  <a:pt x="858011" y="222503"/>
                </a:lnTo>
                <a:lnTo>
                  <a:pt x="832103" y="185927"/>
                </a:lnTo>
                <a:lnTo>
                  <a:pt x="804671" y="152399"/>
                </a:lnTo>
                <a:lnTo>
                  <a:pt x="755903" y="105155"/>
                </a:lnTo>
                <a:lnTo>
                  <a:pt x="720851" y="79247"/>
                </a:lnTo>
                <a:lnTo>
                  <a:pt x="682751" y="56387"/>
                </a:lnTo>
                <a:lnTo>
                  <a:pt x="641603" y="36575"/>
                </a:lnTo>
                <a:lnTo>
                  <a:pt x="598931" y="21335"/>
                </a:lnTo>
                <a:lnTo>
                  <a:pt x="554735" y="9143"/>
                </a:lnTo>
                <a:lnTo>
                  <a:pt x="509015" y="3047"/>
                </a:lnTo>
                <a:lnTo>
                  <a:pt x="461771" y="0"/>
                </a:lnTo>
                <a:lnTo>
                  <a:pt x="437387" y="1523"/>
                </a:lnTo>
                <a:lnTo>
                  <a:pt x="368807" y="9143"/>
                </a:lnTo>
                <a:lnTo>
                  <a:pt x="324611" y="21335"/>
                </a:lnTo>
                <a:lnTo>
                  <a:pt x="281939" y="36575"/>
                </a:lnTo>
                <a:lnTo>
                  <a:pt x="240791" y="56387"/>
                </a:lnTo>
                <a:lnTo>
                  <a:pt x="202691" y="79247"/>
                </a:lnTo>
                <a:lnTo>
                  <a:pt x="150875" y="120395"/>
                </a:lnTo>
                <a:lnTo>
                  <a:pt x="118871" y="152399"/>
                </a:lnTo>
                <a:lnTo>
                  <a:pt x="91439" y="185927"/>
                </a:lnTo>
                <a:lnTo>
                  <a:pt x="67055" y="222503"/>
                </a:lnTo>
                <a:lnTo>
                  <a:pt x="54863" y="242315"/>
                </a:lnTo>
                <a:lnTo>
                  <a:pt x="27431" y="304799"/>
                </a:lnTo>
                <a:lnTo>
                  <a:pt x="13715" y="347471"/>
                </a:lnTo>
                <a:lnTo>
                  <a:pt x="4571" y="393191"/>
                </a:lnTo>
                <a:lnTo>
                  <a:pt x="0" y="438911"/>
                </a:lnTo>
                <a:lnTo>
                  <a:pt x="0" y="486155"/>
                </a:lnTo>
                <a:lnTo>
                  <a:pt x="1523" y="510539"/>
                </a:lnTo>
                <a:lnTo>
                  <a:pt x="4571" y="533399"/>
                </a:lnTo>
                <a:lnTo>
                  <a:pt x="13715" y="579119"/>
                </a:lnTo>
                <a:lnTo>
                  <a:pt x="18287" y="595121"/>
                </a:lnTo>
                <a:lnTo>
                  <a:pt x="18287" y="463295"/>
                </a:lnTo>
                <a:lnTo>
                  <a:pt x="21335" y="417575"/>
                </a:lnTo>
                <a:lnTo>
                  <a:pt x="27431" y="373379"/>
                </a:lnTo>
                <a:lnTo>
                  <a:pt x="32003" y="352043"/>
                </a:lnTo>
                <a:lnTo>
                  <a:pt x="38099" y="330707"/>
                </a:lnTo>
                <a:lnTo>
                  <a:pt x="45719" y="310895"/>
                </a:lnTo>
                <a:lnTo>
                  <a:pt x="53339" y="289559"/>
                </a:lnTo>
                <a:lnTo>
                  <a:pt x="71627" y="251459"/>
                </a:lnTo>
                <a:lnTo>
                  <a:pt x="106679" y="196595"/>
                </a:lnTo>
                <a:lnTo>
                  <a:pt x="120395" y="181355"/>
                </a:lnTo>
                <a:lnTo>
                  <a:pt x="134111" y="164591"/>
                </a:lnTo>
                <a:lnTo>
                  <a:pt x="164591" y="134111"/>
                </a:lnTo>
                <a:lnTo>
                  <a:pt x="196595" y="106679"/>
                </a:lnTo>
                <a:lnTo>
                  <a:pt x="231647" y="83819"/>
                </a:lnTo>
                <a:lnTo>
                  <a:pt x="251459" y="73151"/>
                </a:lnTo>
                <a:lnTo>
                  <a:pt x="269747" y="62483"/>
                </a:lnTo>
                <a:lnTo>
                  <a:pt x="289559" y="54863"/>
                </a:lnTo>
                <a:lnTo>
                  <a:pt x="309371" y="45719"/>
                </a:lnTo>
                <a:lnTo>
                  <a:pt x="352043" y="33527"/>
                </a:lnTo>
                <a:lnTo>
                  <a:pt x="394715" y="24383"/>
                </a:lnTo>
                <a:lnTo>
                  <a:pt x="417575" y="21335"/>
                </a:lnTo>
                <a:lnTo>
                  <a:pt x="438911" y="19811"/>
                </a:lnTo>
                <a:lnTo>
                  <a:pt x="484631" y="19811"/>
                </a:lnTo>
                <a:lnTo>
                  <a:pt x="530351" y="24383"/>
                </a:lnTo>
                <a:lnTo>
                  <a:pt x="573023" y="33527"/>
                </a:lnTo>
                <a:lnTo>
                  <a:pt x="614171" y="45719"/>
                </a:lnTo>
                <a:lnTo>
                  <a:pt x="635507" y="54863"/>
                </a:lnTo>
                <a:lnTo>
                  <a:pt x="655319" y="62483"/>
                </a:lnTo>
                <a:lnTo>
                  <a:pt x="710183" y="94487"/>
                </a:lnTo>
                <a:lnTo>
                  <a:pt x="726947" y="108203"/>
                </a:lnTo>
                <a:lnTo>
                  <a:pt x="743711" y="120395"/>
                </a:lnTo>
                <a:lnTo>
                  <a:pt x="760475" y="134111"/>
                </a:lnTo>
                <a:lnTo>
                  <a:pt x="790955" y="164591"/>
                </a:lnTo>
                <a:lnTo>
                  <a:pt x="804671" y="181355"/>
                </a:lnTo>
                <a:lnTo>
                  <a:pt x="816863" y="198119"/>
                </a:lnTo>
                <a:lnTo>
                  <a:pt x="830579" y="214883"/>
                </a:lnTo>
                <a:lnTo>
                  <a:pt x="851915" y="251459"/>
                </a:lnTo>
                <a:lnTo>
                  <a:pt x="862583" y="271271"/>
                </a:lnTo>
                <a:lnTo>
                  <a:pt x="870203" y="291083"/>
                </a:lnTo>
                <a:lnTo>
                  <a:pt x="879347" y="310895"/>
                </a:lnTo>
                <a:lnTo>
                  <a:pt x="891539" y="352043"/>
                </a:lnTo>
                <a:lnTo>
                  <a:pt x="900683" y="396239"/>
                </a:lnTo>
                <a:lnTo>
                  <a:pt x="905255" y="440435"/>
                </a:lnTo>
                <a:lnTo>
                  <a:pt x="905255" y="594740"/>
                </a:lnTo>
                <a:lnTo>
                  <a:pt x="909827" y="577595"/>
                </a:lnTo>
                <a:lnTo>
                  <a:pt x="915923" y="556259"/>
                </a:lnTo>
                <a:lnTo>
                  <a:pt x="922019" y="510539"/>
                </a:lnTo>
                <a:lnTo>
                  <a:pt x="925067" y="463295"/>
                </a:lnTo>
                <a:close/>
              </a:path>
              <a:path w="925195" h="925195">
                <a:moveTo>
                  <a:pt x="905255" y="594740"/>
                </a:moveTo>
                <a:lnTo>
                  <a:pt x="905255" y="486155"/>
                </a:lnTo>
                <a:lnTo>
                  <a:pt x="903731" y="509015"/>
                </a:lnTo>
                <a:lnTo>
                  <a:pt x="900683" y="530351"/>
                </a:lnTo>
                <a:lnTo>
                  <a:pt x="896111" y="551687"/>
                </a:lnTo>
                <a:lnTo>
                  <a:pt x="891539" y="574547"/>
                </a:lnTo>
                <a:lnTo>
                  <a:pt x="885443" y="594359"/>
                </a:lnTo>
                <a:lnTo>
                  <a:pt x="870203" y="635507"/>
                </a:lnTo>
                <a:lnTo>
                  <a:pt x="851915" y="675131"/>
                </a:lnTo>
                <a:lnTo>
                  <a:pt x="829055" y="711707"/>
                </a:lnTo>
                <a:lnTo>
                  <a:pt x="804671" y="745235"/>
                </a:lnTo>
                <a:lnTo>
                  <a:pt x="789431" y="760475"/>
                </a:lnTo>
                <a:lnTo>
                  <a:pt x="775715" y="777239"/>
                </a:lnTo>
                <a:lnTo>
                  <a:pt x="726947" y="818387"/>
                </a:lnTo>
                <a:lnTo>
                  <a:pt x="691895" y="842771"/>
                </a:lnTo>
                <a:lnTo>
                  <a:pt x="633983" y="871727"/>
                </a:lnTo>
                <a:lnTo>
                  <a:pt x="594359" y="886967"/>
                </a:lnTo>
                <a:lnTo>
                  <a:pt x="551687" y="897635"/>
                </a:lnTo>
                <a:lnTo>
                  <a:pt x="528827" y="900683"/>
                </a:lnTo>
                <a:lnTo>
                  <a:pt x="507491" y="903731"/>
                </a:lnTo>
                <a:lnTo>
                  <a:pt x="461771" y="906779"/>
                </a:lnTo>
                <a:lnTo>
                  <a:pt x="416051" y="903731"/>
                </a:lnTo>
                <a:lnTo>
                  <a:pt x="394715" y="900683"/>
                </a:lnTo>
                <a:lnTo>
                  <a:pt x="371855" y="897635"/>
                </a:lnTo>
                <a:lnTo>
                  <a:pt x="330707" y="886967"/>
                </a:lnTo>
                <a:lnTo>
                  <a:pt x="289559" y="871727"/>
                </a:lnTo>
                <a:lnTo>
                  <a:pt x="249935" y="853439"/>
                </a:lnTo>
                <a:lnTo>
                  <a:pt x="231647" y="841247"/>
                </a:lnTo>
                <a:lnTo>
                  <a:pt x="213359" y="830579"/>
                </a:lnTo>
                <a:lnTo>
                  <a:pt x="163067" y="790955"/>
                </a:lnTo>
                <a:lnTo>
                  <a:pt x="120395" y="745235"/>
                </a:lnTo>
                <a:lnTo>
                  <a:pt x="82295" y="691895"/>
                </a:lnTo>
                <a:lnTo>
                  <a:pt x="62483" y="655319"/>
                </a:lnTo>
                <a:lnTo>
                  <a:pt x="45719" y="615695"/>
                </a:lnTo>
                <a:lnTo>
                  <a:pt x="32003" y="573023"/>
                </a:lnTo>
                <a:lnTo>
                  <a:pt x="21335" y="507491"/>
                </a:lnTo>
                <a:lnTo>
                  <a:pt x="18287" y="463295"/>
                </a:lnTo>
                <a:lnTo>
                  <a:pt x="18287" y="595121"/>
                </a:lnTo>
                <a:lnTo>
                  <a:pt x="19811" y="600455"/>
                </a:lnTo>
                <a:lnTo>
                  <a:pt x="27431" y="621791"/>
                </a:lnTo>
                <a:lnTo>
                  <a:pt x="36575" y="643127"/>
                </a:lnTo>
                <a:lnTo>
                  <a:pt x="45719" y="662939"/>
                </a:lnTo>
                <a:lnTo>
                  <a:pt x="54863" y="684275"/>
                </a:lnTo>
                <a:lnTo>
                  <a:pt x="67055" y="702563"/>
                </a:lnTo>
                <a:lnTo>
                  <a:pt x="79247" y="722375"/>
                </a:lnTo>
                <a:lnTo>
                  <a:pt x="91439" y="739139"/>
                </a:lnTo>
                <a:lnTo>
                  <a:pt x="120395" y="774191"/>
                </a:lnTo>
                <a:lnTo>
                  <a:pt x="150875" y="804671"/>
                </a:lnTo>
                <a:lnTo>
                  <a:pt x="185927" y="833627"/>
                </a:lnTo>
                <a:lnTo>
                  <a:pt x="222503" y="858011"/>
                </a:lnTo>
                <a:lnTo>
                  <a:pt x="281939" y="888491"/>
                </a:lnTo>
                <a:lnTo>
                  <a:pt x="324611" y="905255"/>
                </a:lnTo>
                <a:lnTo>
                  <a:pt x="368807" y="915923"/>
                </a:lnTo>
                <a:lnTo>
                  <a:pt x="414527" y="923543"/>
                </a:lnTo>
                <a:lnTo>
                  <a:pt x="438911" y="925067"/>
                </a:lnTo>
                <a:lnTo>
                  <a:pt x="486155" y="925067"/>
                </a:lnTo>
                <a:lnTo>
                  <a:pt x="509015" y="923543"/>
                </a:lnTo>
                <a:lnTo>
                  <a:pt x="533399" y="920495"/>
                </a:lnTo>
                <a:lnTo>
                  <a:pt x="554735" y="915923"/>
                </a:lnTo>
                <a:lnTo>
                  <a:pt x="577595" y="911351"/>
                </a:lnTo>
                <a:lnTo>
                  <a:pt x="600455" y="905255"/>
                </a:lnTo>
                <a:lnTo>
                  <a:pt x="621791" y="897635"/>
                </a:lnTo>
                <a:lnTo>
                  <a:pt x="641603" y="888491"/>
                </a:lnTo>
                <a:lnTo>
                  <a:pt x="662939" y="879347"/>
                </a:lnTo>
                <a:lnTo>
                  <a:pt x="702563" y="858011"/>
                </a:lnTo>
                <a:lnTo>
                  <a:pt x="739139" y="833627"/>
                </a:lnTo>
                <a:lnTo>
                  <a:pt x="789431" y="789431"/>
                </a:lnTo>
                <a:lnTo>
                  <a:pt x="819911" y="757427"/>
                </a:lnTo>
                <a:lnTo>
                  <a:pt x="832103" y="739139"/>
                </a:lnTo>
                <a:lnTo>
                  <a:pt x="845819" y="720851"/>
                </a:lnTo>
                <a:lnTo>
                  <a:pt x="858011" y="702563"/>
                </a:lnTo>
                <a:lnTo>
                  <a:pt x="879347" y="662939"/>
                </a:lnTo>
                <a:lnTo>
                  <a:pt x="888491" y="643127"/>
                </a:lnTo>
                <a:lnTo>
                  <a:pt x="903731" y="600455"/>
                </a:lnTo>
                <a:lnTo>
                  <a:pt x="905255" y="594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9" name="object 29"/>
          <p:cNvSpPr/>
          <p:nvPr/>
        </p:nvSpPr>
        <p:spPr>
          <a:xfrm>
            <a:off x="4921294" y="3557797"/>
            <a:ext cx="1670789" cy="448512"/>
          </a:xfrm>
          <a:custGeom>
            <a:avLst/>
            <a:gdLst/>
            <a:ahLst/>
            <a:cxnLst/>
            <a:rect l="l" t="t" r="r" b="b"/>
            <a:pathLst>
              <a:path w="1953895" h="524510">
                <a:moveTo>
                  <a:pt x="20417" y="492598"/>
                </a:moveTo>
                <a:lnTo>
                  <a:pt x="20417" y="31657"/>
                </a:lnTo>
                <a:lnTo>
                  <a:pt x="17068" y="35881"/>
                </a:lnTo>
                <a:lnTo>
                  <a:pt x="745" y="75692"/>
                </a:lnTo>
                <a:lnTo>
                  <a:pt x="0" y="86867"/>
                </a:lnTo>
                <a:lnTo>
                  <a:pt x="0" y="437387"/>
                </a:lnTo>
                <a:lnTo>
                  <a:pt x="8650" y="474578"/>
                </a:lnTo>
                <a:lnTo>
                  <a:pt x="20417" y="492598"/>
                </a:lnTo>
                <a:close/>
              </a:path>
              <a:path w="1953895" h="524510">
                <a:moveTo>
                  <a:pt x="1953767" y="437387"/>
                </a:moveTo>
                <a:lnTo>
                  <a:pt x="1953767" y="86867"/>
                </a:lnTo>
                <a:lnTo>
                  <a:pt x="1953586" y="81237"/>
                </a:lnTo>
                <a:lnTo>
                  <a:pt x="1940234" y="40300"/>
                </a:lnTo>
                <a:lnTo>
                  <a:pt x="1909541" y="11123"/>
                </a:lnTo>
                <a:lnTo>
                  <a:pt x="1872699" y="188"/>
                </a:lnTo>
                <a:lnTo>
                  <a:pt x="1866899" y="0"/>
                </a:lnTo>
                <a:lnTo>
                  <a:pt x="88391" y="0"/>
                </a:lnTo>
                <a:lnTo>
                  <a:pt x="82585" y="188"/>
                </a:lnTo>
                <a:lnTo>
                  <a:pt x="82585" y="524067"/>
                </a:lnTo>
                <a:lnTo>
                  <a:pt x="88391" y="524255"/>
                </a:lnTo>
                <a:lnTo>
                  <a:pt x="1866899" y="524255"/>
                </a:lnTo>
                <a:lnTo>
                  <a:pt x="1904753" y="515638"/>
                </a:lnTo>
                <a:lnTo>
                  <a:pt x="1937235" y="488374"/>
                </a:lnTo>
                <a:lnTo>
                  <a:pt x="1953050" y="448563"/>
                </a:lnTo>
                <a:lnTo>
                  <a:pt x="1953767" y="437387"/>
                </a:lnTo>
                <a:close/>
              </a:path>
            </a:pathLst>
          </a:custGeom>
          <a:solidFill>
            <a:srgbClr val="7F63A1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0" name="object 30"/>
          <p:cNvSpPr/>
          <p:nvPr/>
        </p:nvSpPr>
        <p:spPr>
          <a:xfrm>
            <a:off x="4913473" y="3549979"/>
            <a:ext cx="1687622" cy="464259"/>
          </a:xfrm>
          <a:custGeom>
            <a:avLst/>
            <a:gdLst/>
            <a:ahLst/>
            <a:cxnLst/>
            <a:rect l="l" t="t" r="r" b="b"/>
            <a:pathLst>
              <a:path w="1973579" h="542925">
                <a:moveTo>
                  <a:pt x="1973579" y="446531"/>
                </a:moveTo>
                <a:lnTo>
                  <a:pt x="1973579" y="96011"/>
                </a:lnTo>
                <a:lnTo>
                  <a:pt x="1972055" y="86867"/>
                </a:lnTo>
                <a:lnTo>
                  <a:pt x="1970531" y="76199"/>
                </a:lnTo>
                <a:lnTo>
                  <a:pt x="1969007" y="67055"/>
                </a:lnTo>
                <a:lnTo>
                  <a:pt x="1964435" y="57911"/>
                </a:lnTo>
                <a:lnTo>
                  <a:pt x="1961387" y="50291"/>
                </a:lnTo>
                <a:lnTo>
                  <a:pt x="1914143" y="7619"/>
                </a:lnTo>
                <a:lnTo>
                  <a:pt x="1885187" y="0"/>
                </a:lnTo>
                <a:lnTo>
                  <a:pt x="86867" y="0"/>
                </a:lnTo>
                <a:lnTo>
                  <a:pt x="50291" y="12191"/>
                </a:lnTo>
                <a:lnTo>
                  <a:pt x="12191" y="50291"/>
                </a:lnTo>
                <a:lnTo>
                  <a:pt x="0" y="86867"/>
                </a:lnTo>
                <a:lnTo>
                  <a:pt x="0" y="457199"/>
                </a:lnTo>
                <a:lnTo>
                  <a:pt x="1523" y="466343"/>
                </a:lnTo>
                <a:lnTo>
                  <a:pt x="7619" y="484631"/>
                </a:lnTo>
                <a:lnTo>
                  <a:pt x="12191" y="492251"/>
                </a:lnTo>
                <a:lnTo>
                  <a:pt x="16763" y="501395"/>
                </a:lnTo>
                <a:lnTo>
                  <a:pt x="19811" y="504443"/>
                </a:lnTo>
                <a:lnTo>
                  <a:pt x="19811" y="88391"/>
                </a:lnTo>
                <a:lnTo>
                  <a:pt x="22859" y="73151"/>
                </a:lnTo>
                <a:lnTo>
                  <a:pt x="47243" y="36575"/>
                </a:lnTo>
                <a:lnTo>
                  <a:pt x="60959" y="28955"/>
                </a:lnTo>
                <a:lnTo>
                  <a:pt x="67055" y="24383"/>
                </a:lnTo>
                <a:lnTo>
                  <a:pt x="74675" y="22859"/>
                </a:lnTo>
                <a:lnTo>
                  <a:pt x="82295" y="19811"/>
                </a:lnTo>
                <a:lnTo>
                  <a:pt x="89915" y="19811"/>
                </a:lnTo>
                <a:lnTo>
                  <a:pt x="97535" y="18287"/>
                </a:lnTo>
                <a:lnTo>
                  <a:pt x="1876043" y="18287"/>
                </a:lnTo>
                <a:lnTo>
                  <a:pt x="1885187" y="19811"/>
                </a:lnTo>
                <a:lnTo>
                  <a:pt x="1900427" y="22859"/>
                </a:lnTo>
                <a:lnTo>
                  <a:pt x="1906523" y="25907"/>
                </a:lnTo>
                <a:lnTo>
                  <a:pt x="1914143" y="28955"/>
                </a:lnTo>
                <a:lnTo>
                  <a:pt x="1920239" y="32003"/>
                </a:lnTo>
                <a:lnTo>
                  <a:pt x="1926335" y="36575"/>
                </a:lnTo>
                <a:lnTo>
                  <a:pt x="1930907" y="42671"/>
                </a:lnTo>
                <a:lnTo>
                  <a:pt x="1937003" y="47243"/>
                </a:lnTo>
                <a:lnTo>
                  <a:pt x="1953767" y="89915"/>
                </a:lnTo>
                <a:lnTo>
                  <a:pt x="1953767" y="503681"/>
                </a:lnTo>
                <a:lnTo>
                  <a:pt x="1956815" y="499871"/>
                </a:lnTo>
                <a:lnTo>
                  <a:pt x="1961387" y="492251"/>
                </a:lnTo>
                <a:lnTo>
                  <a:pt x="1965959" y="483107"/>
                </a:lnTo>
                <a:lnTo>
                  <a:pt x="1969007" y="473963"/>
                </a:lnTo>
                <a:lnTo>
                  <a:pt x="1973579" y="446531"/>
                </a:lnTo>
                <a:close/>
              </a:path>
              <a:path w="1973579" h="542925">
                <a:moveTo>
                  <a:pt x="1953767" y="503681"/>
                </a:moveTo>
                <a:lnTo>
                  <a:pt x="1953767" y="454151"/>
                </a:lnTo>
                <a:lnTo>
                  <a:pt x="1950719" y="469391"/>
                </a:lnTo>
                <a:lnTo>
                  <a:pt x="1947671" y="477011"/>
                </a:lnTo>
                <a:lnTo>
                  <a:pt x="1944623" y="483107"/>
                </a:lnTo>
                <a:lnTo>
                  <a:pt x="1940051" y="490727"/>
                </a:lnTo>
                <a:lnTo>
                  <a:pt x="1935479" y="495299"/>
                </a:lnTo>
                <a:lnTo>
                  <a:pt x="1930907" y="501395"/>
                </a:lnTo>
                <a:lnTo>
                  <a:pt x="1912619" y="515111"/>
                </a:lnTo>
                <a:lnTo>
                  <a:pt x="1906523" y="518159"/>
                </a:lnTo>
                <a:lnTo>
                  <a:pt x="1898903" y="521207"/>
                </a:lnTo>
                <a:lnTo>
                  <a:pt x="1883663" y="524255"/>
                </a:lnTo>
                <a:lnTo>
                  <a:pt x="97535" y="524255"/>
                </a:lnTo>
                <a:lnTo>
                  <a:pt x="88391" y="522731"/>
                </a:lnTo>
                <a:lnTo>
                  <a:pt x="80771" y="522731"/>
                </a:lnTo>
                <a:lnTo>
                  <a:pt x="73151" y="519683"/>
                </a:lnTo>
                <a:lnTo>
                  <a:pt x="65531" y="518159"/>
                </a:lnTo>
                <a:lnTo>
                  <a:pt x="59435" y="513587"/>
                </a:lnTo>
                <a:lnTo>
                  <a:pt x="53339" y="510539"/>
                </a:lnTo>
                <a:lnTo>
                  <a:pt x="41147" y="501395"/>
                </a:lnTo>
                <a:lnTo>
                  <a:pt x="32003" y="489203"/>
                </a:lnTo>
                <a:lnTo>
                  <a:pt x="28955" y="483107"/>
                </a:lnTo>
                <a:lnTo>
                  <a:pt x="24383" y="475487"/>
                </a:lnTo>
                <a:lnTo>
                  <a:pt x="22859" y="469391"/>
                </a:lnTo>
                <a:lnTo>
                  <a:pt x="19811" y="454151"/>
                </a:lnTo>
                <a:lnTo>
                  <a:pt x="19811" y="504443"/>
                </a:lnTo>
                <a:lnTo>
                  <a:pt x="22859" y="507491"/>
                </a:lnTo>
                <a:lnTo>
                  <a:pt x="28955" y="515111"/>
                </a:lnTo>
                <a:lnTo>
                  <a:pt x="35051" y="521207"/>
                </a:lnTo>
                <a:lnTo>
                  <a:pt x="42671" y="527303"/>
                </a:lnTo>
                <a:lnTo>
                  <a:pt x="51815" y="531875"/>
                </a:lnTo>
                <a:lnTo>
                  <a:pt x="59435" y="534923"/>
                </a:lnTo>
                <a:lnTo>
                  <a:pt x="68579" y="539495"/>
                </a:lnTo>
                <a:lnTo>
                  <a:pt x="86867" y="542543"/>
                </a:lnTo>
                <a:lnTo>
                  <a:pt x="1886711" y="542543"/>
                </a:lnTo>
                <a:lnTo>
                  <a:pt x="1923287" y="530351"/>
                </a:lnTo>
                <a:lnTo>
                  <a:pt x="1944623" y="513587"/>
                </a:lnTo>
                <a:lnTo>
                  <a:pt x="1950719" y="507491"/>
                </a:lnTo>
                <a:lnTo>
                  <a:pt x="1953767" y="503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1" name="object 31"/>
          <p:cNvSpPr txBox="1"/>
          <p:nvPr/>
        </p:nvSpPr>
        <p:spPr>
          <a:xfrm>
            <a:off x="5313122" y="3632946"/>
            <a:ext cx="1179381" cy="25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625" spc="-21" dirty="0">
                <a:solidFill>
                  <a:srgbClr val="FFFFFF"/>
                </a:solidFill>
                <a:latin typeface="Calibri"/>
                <a:cs typeface="Calibri"/>
              </a:rPr>
              <a:t>UNDERSTAND</a:t>
            </a:r>
            <a:endParaRPr sz="1625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58664" y="3119711"/>
            <a:ext cx="774090" cy="773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3" name="object 33"/>
          <p:cNvSpPr/>
          <p:nvPr/>
        </p:nvSpPr>
        <p:spPr>
          <a:xfrm>
            <a:off x="4450844" y="3110805"/>
            <a:ext cx="791140" cy="791140"/>
          </a:xfrm>
          <a:custGeom>
            <a:avLst/>
            <a:gdLst/>
            <a:ahLst/>
            <a:cxnLst/>
            <a:rect l="l" t="t" r="r" b="b"/>
            <a:pathLst>
              <a:path w="925195" h="925195">
                <a:moveTo>
                  <a:pt x="925067" y="461771"/>
                </a:moveTo>
                <a:lnTo>
                  <a:pt x="922019" y="414527"/>
                </a:lnTo>
                <a:lnTo>
                  <a:pt x="909827" y="345947"/>
                </a:lnTo>
                <a:lnTo>
                  <a:pt x="888491" y="281939"/>
                </a:lnTo>
                <a:lnTo>
                  <a:pt x="868679" y="240791"/>
                </a:lnTo>
                <a:lnTo>
                  <a:pt x="845819" y="202691"/>
                </a:lnTo>
                <a:lnTo>
                  <a:pt x="832103" y="185927"/>
                </a:lnTo>
                <a:lnTo>
                  <a:pt x="818387" y="167639"/>
                </a:lnTo>
                <a:lnTo>
                  <a:pt x="772667" y="118871"/>
                </a:lnTo>
                <a:lnTo>
                  <a:pt x="739139" y="91439"/>
                </a:lnTo>
                <a:lnTo>
                  <a:pt x="701039" y="67055"/>
                </a:lnTo>
                <a:lnTo>
                  <a:pt x="682751" y="54863"/>
                </a:lnTo>
                <a:lnTo>
                  <a:pt x="620267" y="27431"/>
                </a:lnTo>
                <a:lnTo>
                  <a:pt x="577595" y="13715"/>
                </a:lnTo>
                <a:lnTo>
                  <a:pt x="531875" y="4571"/>
                </a:lnTo>
                <a:lnTo>
                  <a:pt x="486155" y="0"/>
                </a:lnTo>
                <a:lnTo>
                  <a:pt x="437387" y="0"/>
                </a:lnTo>
                <a:lnTo>
                  <a:pt x="391667" y="4571"/>
                </a:lnTo>
                <a:lnTo>
                  <a:pt x="345947" y="13715"/>
                </a:lnTo>
                <a:lnTo>
                  <a:pt x="303275" y="27431"/>
                </a:lnTo>
                <a:lnTo>
                  <a:pt x="260603" y="45719"/>
                </a:lnTo>
                <a:lnTo>
                  <a:pt x="222503" y="67055"/>
                </a:lnTo>
                <a:lnTo>
                  <a:pt x="202691" y="79247"/>
                </a:lnTo>
                <a:lnTo>
                  <a:pt x="184403" y="91439"/>
                </a:lnTo>
                <a:lnTo>
                  <a:pt x="167639" y="105155"/>
                </a:lnTo>
                <a:lnTo>
                  <a:pt x="150875" y="120395"/>
                </a:lnTo>
                <a:lnTo>
                  <a:pt x="135635" y="135635"/>
                </a:lnTo>
                <a:lnTo>
                  <a:pt x="118871" y="150875"/>
                </a:lnTo>
                <a:lnTo>
                  <a:pt x="105155" y="167639"/>
                </a:lnTo>
                <a:lnTo>
                  <a:pt x="77723" y="204215"/>
                </a:lnTo>
                <a:lnTo>
                  <a:pt x="67055" y="222503"/>
                </a:lnTo>
                <a:lnTo>
                  <a:pt x="54863" y="242315"/>
                </a:lnTo>
                <a:lnTo>
                  <a:pt x="36575" y="281939"/>
                </a:lnTo>
                <a:lnTo>
                  <a:pt x="19811" y="324611"/>
                </a:lnTo>
                <a:lnTo>
                  <a:pt x="9143" y="368807"/>
                </a:lnTo>
                <a:lnTo>
                  <a:pt x="1523" y="414527"/>
                </a:lnTo>
                <a:lnTo>
                  <a:pt x="0" y="438911"/>
                </a:lnTo>
                <a:lnTo>
                  <a:pt x="0" y="486155"/>
                </a:lnTo>
                <a:lnTo>
                  <a:pt x="4571" y="533399"/>
                </a:lnTo>
                <a:lnTo>
                  <a:pt x="13715" y="577595"/>
                </a:lnTo>
                <a:lnTo>
                  <a:pt x="18287" y="594740"/>
                </a:lnTo>
                <a:lnTo>
                  <a:pt x="18287" y="461771"/>
                </a:lnTo>
                <a:lnTo>
                  <a:pt x="21335" y="416051"/>
                </a:lnTo>
                <a:lnTo>
                  <a:pt x="27431" y="371855"/>
                </a:lnTo>
                <a:lnTo>
                  <a:pt x="38099" y="330707"/>
                </a:lnTo>
                <a:lnTo>
                  <a:pt x="53339" y="289559"/>
                </a:lnTo>
                <a:lnTo>
                  <a:pt x="71627" y="249935"/>
                </a:lnTo>
                <a:lnTo>
                  <a:pt x="94487" y="213359"/>
                </a:lnTo>
                <a:lnTo>
                  <a:pt x="134111" y="163067"/>
                </a:lnTo>
                <a:lnTo>
                  <a:pt x="179831" y="120395"/>
                </a:lnTo>
                <a:lnTo>
                  <a:pt x="214883" y="94487"/>
                </a:lnTo>
                <a:lnTo>
                  <a:pt x="231647" y="82295"/>
                </a:lnTo>
                <a:lnTo>
                  <a:pt x="269747" y="62483"/>
                </a:lnTo>
                <a:lnTo>
                  <a:pt x="309371" y="45719"/>
                </a:lnTo>
                <a:lnTo>
                  <a:pt x="352043" y="32003"/>
                </a:lnTo>
                <a:lnTo>
                  <a:pt x="394715" y="24383"/>
                </a:lnTo>
                <a:lnTo>
                  <a:pt x="438911" y="19811"/>
                </a:lnTo>
                <a:lnTo>
                  <a:pt x="461771" y="18287"/>
                </a:lnTo>
                <a:lnTo>
                  <a:pt x="507491" y="21335"/>
                </a:lnTo>
                <a:lnTo>
                  <a:pt x="551687" y="27431"/>
                </a:lnTo>
                <a:lnTo>
                  <a:pt x="594359" y="38099"/>
                </a:lnTo>
                <a:lnTo>
                  <a:pt x="614171" y="45719"/>
                </a:lnTo>
                <a:lnTo>
                  <a:pt x="635507" y="53339"/>
                </a:lnTo>
                <a:lnTo>
                  <a:pt x="673607" y="71627"/>
                </a:lnTo>
                <a:lnTo>
                  <a:pt x="710183" y="94487"/>
                </a:lnTo>
                <a:lnTo>
                  <a:pt x="760475" y="134111"/>
                </a:lnTo>
                <a:lnTo>
                  <a:pt x="790955" y="164591"/>
                </a:lnTo>
                <a:lnTo>
                  <a:pt x="816863" y="196595"/>
                </a:lnTo>
                <a:lnTo>
                  <a:pt x="830579" y="214883"/>
                </a:lnTo>
                <a:lnTo>
                  <a:pt x="862583" y="269747"/>
                </a:lnTo>
                <a:lnTo>
                  <a:pt x="870203" y="289559"/>
                </a:lnTo>
                <a:lnTo>
                  <a:pt x="879347" y="309371"/>
                </a:lnTo>
                <a:lnTo>
                  <a:pt x="891539" y="352043"/>
                </a:lnTo>
                <a:lnTo>
                  <a:pt x="900683" y="394715"/>
                </a:lnTo>
                <a:lnTo>
                  <a:pt x="903731" y="417575"/>
                </a:lnTo>
                <a:lnTo>
                  <a:pt x="905255" y="438911"/>
                </a:lnTo>
                <a:lnTo>
                  <a:pt x="905255" y="593597"/>
                </a:lnTo>
                <a:lnTo>
                  <a:pt x="909827" y="577595"/>
                </a:lnTo>
                <a:lnTo>
                  <a:pt x="915923" y="554735"/>
                </a:lnTo>
                <a:lnTo>
                  <a:pt x="922019" y="509015"/>
                </a:lnTo>
                <a:lnTo>
                  <a:pt x="925067" y="461771"/>
                </a:lnTo>
                <a:close/>
              </a:path>
              <a:path w="925195" h="925195">
                <a:moveTo>
                  <a:pt x="905255" y="593597"/>
                </a:moveTo>
                <a:lnTo>
                  <a:pt x="905255" y="484631"/>
                </a:lnTo>
                <a:lnTo>
                  <a:pt x="903731" y="507491"/>
                </a:lnTo>
                <a:lnTo>
                  <a:pt x="900683" y="530351"/>
                </a:lnTo>
                <a:lnTo>
                  <a:pt x="891539" y="573023"/>
                </a:lnTo>
                <a:lnTo>
                  <a:pt x="885443" y="594359"/>
                </a:lnTo>
                <a:lnTo>
                  <a:pt x="877823" y="614171"/>
                </a:lnTo>
                <a:lnTo>
                  <a:pt x="870203" y="635507"/>
                </a:lnTo>
                <a:lnTo>
                  <a:pt x="851915" y="673607"/>
                </a:lnTo>
                <a:lnTo>
                  <a:pt x="829055" y="710183"/>
                </a:lnTo>
                <a:lnTo>
                  <a:pt x="804671" y="743711"/>
                </a:lnTo>
                <a:lnTo>
                  <a:pt x="775715" y="775715"/>
                </a:lnTo>
                <a:lnTo>
                  <a:pt x="726947" y="818387"/>
                </a:lnTo>
                <a:lnTo>
                  <a:pt x="673607" y="851915"/>
                </a:lnTo>
                <a:lnTo>
                  <a:pt x="633983" y="870203"/>
                </a:lnTo>
                <a:lnTo>
                  <a:pt x="614171" y="879347"/>
                </a:lnTo>
                <a:lnTo>
                  <a:pt x="573023" y="891539"/>
                </a:lnTo>
                <a:lnTo>
                  <a:pt x="528827" y="900683"/>
                </a:lnTo>
                <a:lnTo>
                  <a:pt x="484631" y="905255"/>
                </a:lnTo>
                <a:lnTo>
                  <a:pt x="438911" y="905255"/>
                </a:lnTo>
                <a:lnTo>
                  <a:pt x="394715" y="900683"/>
                </a:lnTo>
                <a:lnTo>
                  <a:pt x="350519" y="891539"/>
                </a:lnTo>
                <a:lnTo>
                  <a:pt x="330707" y="885443"/>
                </a:lnTo>
                <a:lnTo>
                  <a:pt x="309371" y="879347"/>
                </a:lnTo>
                <a:lnTo>
                  <a:pt x="289559" y="870203"/>
                </a:lnTo>
                <a:lnTo>
                  <a:pt x="269747" y="862583"/>
                </a:lnTo>
                <a:lnTo>
                  <a:pt x="249935" y="851915"/>
                </a:lnTo>
                <a:lnTo>
                  <a:pt x="213359" y="830579"/>
                </a:lnTo>
                <a:lnTo>
                  <a:pt x="196595" y="816863"/>
                </a:lnTo>
                <a:lnTo>
                  <a:pt x="179831" y="804671"/>
                </a:lnTo>
                <a:lnTo>
                  <a:pt x="147827" y="775715"/>
                </a:lnTo>
                <a:lnTo>
                  <a:pt x="106679" y="726947"/>
                </a:lnTo>
                <a:lnTo>
                  <a:pt x="82295" y="691895"/>
                </a:lnTo>
                <a:lnTo>
                  <a:pt x="53339" y="633983"/>
                </a:lnTo>
                <a:lnTo>
                  <a:pt x="38099" y="594359"/>
                </a:lnTo>
                <a:lnTo>
                  <a:pt x="27431" y="551687"/>
                </a:lnTo>
                <a:lnTo>
                  <a:pt x="21335" y="507491"/>
                </a:lnTo>
                <a:lnTo>
                  <a:pt x="18287" y="461771"/>
                </a:lnTo>
                <a:lnTo>
                  <a:pt x="18287" y="594740"/>
                </a:lnTo>
                <a:lnTo>
                  <a:pt x="36575" y="643127"/>
                </a:lnTo>
                <a:lnTo>
                  <a:pt x="54863" y="682751"/>
                </a:lnTo>
                <a:lnTo>
                  <a:pt x="91439" y="739139"/>
                </a:lnTo>
                <a:lnTo>
                  <a:pt x="135635" y="789431"/>
                </a:lnTo>
                <a:lnTo>
                  <a:pt x="167639" y="819911"/>
                </a:lnTo>
                <a:lnTo>
                  <a:pt x="222503" y="858011"/>
                </a:lnTo>
                <a:lnTo>
                  <a:pt x="262127" y="879347"/>
                </a:lnTo>
                <a:lnTo>
                  <a:pt x="324611" y="903731"/>
                </a:lnTo>
                <a:lnTo>
                  <a:pt x="347471" y="909827"/>
                </a:lnTo>
                <a:lnTo>
                  <a:pt x="368807" y="915923"/>
                </a:lnTo>
                <a:lnTo>
                  <a:pt x="414527" y="922019"/>
                </a:lnTo>
                <a:lnTo>
                  <a:pt x="438911" y="923543"/>
                </a:lnTo>
                <a:lnTo>
                  <a:pt x="461771" y="925067"/>
                </a:lnTo>
                <a:lnTo>
                  <a:pt x="509015" y="922019"/>
                </a:lnTo>
                <a:lnTo>
                  <a:pt x="554735" y="915923"/>
                </a:lnTo>
                <a:lnTo>
                  <a:pt x="600455" y="903731"/>
                </a:lnTo>
                <a:lnTo>
                  <a:pt x="641603" y="888491"/>
                </a:lnTo>
                <a:lnTo>
                  <a:pt x="702563" y="858011"/>
                </a:lnTo>
                <a:lnTo>
                  <a:pt x="739139" y="832103"/>
                </a:lnTo>
                <a:lnTo>
                  <a:pt x="772667" y="804671"/>
                </a:lnTo>
                <a:lnTo>
                  <a:pt x="819911" y="755903"/>
                </a:lnTo>
                <a:lnTo>
                  <a:pt x="832103" y="739139"/>
                </a:lnTo>
                <a:lnTo>
                  <a:pt x="845819" y="720851"/>
                </a:lnTo>
                <a:lnTo>
                  <a:pt x="858011" y="702563"/>
                </a:lnTo>
                <a:lnTo>
                  <a:pt x="879347" y="662939"/>
                </a:lnTo>
                <a:lnTo>
                  <a:pt x="888491" y="641603"/>
                </a:lnTo>
                <a:lnTo>
                  <a:pt x="903731" y="598931"/>
                </a:lnTo>
                <a:lnTo>
                  <a:pt x="905255" y="5935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4" name="object 34"/>
          <p:cNvSpPr/>
          <p:nvPr/>
        </p:nvSpPr>
        <p:spPr>
          <a:xfrm>
            <a:off x="5201479" y="2542618"/>
            <a:ext cx="1670789" cy="447426"/>
          </a:xfrm>
          <a:custGeom>
            <a:avLst/>
            <a:gdLst/>
            <a:ahLst/>
            <a:cxnLst/>
            <a:rect l="l" t="t" r="r" b="b"/>
            <a:pathLst>
              <a:path w="1953895" h="523239">
                <a:moveTo>
                  <a:pt x="20417" y="491705"/>
                </a:moveTo>
                <a:lnTo>
                  <a:pt x="20417" y="31026"/>
                </a:lnTo>
                <a:lnTo>
                  <a:pt x="17068" y="35222"/>
                </a:lnTo>
                <a:lnTo>
                  <a:pt x="745" y="75382"/>
                </a:lnTo>
                <a:lnTo>
                  <a:pt x="0" y="86867"/>
                </a:lnTo>
                <a:lnTo>
                  <a:pt x="0" y="435863"/>
                </a:lnTo>
                <a:lnTo>
                  <a:pt x="8650" y="473717"/>
                </a:lnTo>
                <a:lnTo>
                  <a:pt x="20417" y="491705"/>
                </a:lnTo>
                <a:close/>
              </a:path>
              <a:path w="1953895" h="523239">
                <a:moveTo>
                  <a:pt x="1866899" y="522731"/>
                </a:moveTo>
                <a:lnTo>
                  <a:pt x="1866899" y="0"/>
                </a:lnTo>
                <a:lnTo>
                  <a:pt x="88391" y="0"/>
                </a:lnTo>
                <a:lnTo>
                  <a:pt x="82585" y="181"/>
                </a:lnTo>
                <a:lnTo>
                  <a:pt x="82585" y="522550"/>
                </a:lnTo>
                <a:lnTo>
                  <a:pt x="88391" y="522731"/>
                </a:lnTo>
                <a:lnTo>
                  <a:pt x="1866899" y="522731"/>
                </a:lnTo>
                <a:close/>
              </a:path>
              <a:path w="1953895" h="523239">
                <a:moveTo>
                  <a:pt x="1953767" y="435863"/>
                </a:moveTo>
                <a:lnTo>
                  <a:pt x="1953767" y="86867"/>
                </a:lnTo>
                <a:lnTo>
                  <a:pt x="1953586" y="81068"/>
                </a:lnTo>
                <a:lnTo>
                  <a:pt x="1942962" y="44226"/>
                </a:lnTo>
                <a:lnTo>
                  <a:pt x="1933976" y="31026"/>
                </a:lnTo>
                <a:lnTo>
                  <a:pt x="1933976" y="491705"/>
                </a:lnTo>
                <a:lnTo>
                  <a:pt x="1952169" y="452912"/>
                </a:lnTo>
                <a:lnTo>
                  <a:pt x="1953767" y="435863"/>
                </a:lnTo>
                <a:close/>
              </a:path>
            </a:pathLst>
          </a:custGeom>
          <a:solidFill>
            <a:srgbClr val="4BABC6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5" name="object 35"/>
          <p:cNvSpPr/>
          <p:nvPr/>
        </p:nvSpPr>
        <p:spPr>
          <a:xfrm>
            <a:off x="5193659" y="2533497"/>
            <a:ext cx="1687622" cy="465345"/>
          </a:xfrm>
          <a:custGeom>
            <a:avLst/>
            <a:gdLst/>
            <a:ahLst/>
            <a:cxnLst/>
            <a:rect l="l" t="t" r="r" b="b"/>
            <a:pathLst>
              <a:path w="1973579" h="544195">
                <a:moveTo>
                  <a:pt x="1973579" y="446531"/>
                </a:moveTo>
                <a:lnTo>
                  <a:pt x="1973579" y="97535"/>
                </a:lnTo>
                <a:lnTo>
                  <a:pt x="1972055" y="86867"/>
                </a:lnTo>
                <a:lnTo>
                  <a:pt x="1956815" y="42671"/>
                </a:lnTo>
                <a:lnTo>
                  <a:pt x="1914143" y="7619"/>
                </a:lnTo>
                <a:lnTo>
                  <a:pt x="1885187" y="1523"/>
                </a:lnTo>
                <a:lnTo>
                  <a:pt x="1876043" y="0"/>
                </a:lnTo>
                <a:lnTo>
                  <a:pt x="96011" y="0"/>
                </a:lnTo>
                <a:lnTo>
                  <a:pt x="77723" y="3047"/>
                </a:lnTo>
                <a:lnTo>
                  <a:pt x="67055" y="4571"/>
                </a:lnTo>
                <a:lnTo>
                  <a:pt x="27431" y="28955"/>
                </a:lnTo>
                <a:lnTo>
                  <a:pt x="1523" y="77723"/>
                </a:lnTo>
                <a:lnTo>
                  <a:pt x="0" y="88391"/>
                </a:lnTo>
                <a:lnTo>
                  <a:pt x="0" y="457199"/>
                </a:lnTo>
                <a:lnTo>
                  <a:pt x="12191" y="493775"/>
                </a:lnTo>
                <a:lnTo>
                  <a:pt x="19811" y="505205"/>
                </a:lnTo>
                <a:lnTo>
                  <a:pt x="19811" y="88391"/>
                </a:lnTo>
                <a:lnTo>
                  <a:pt x="22859" y="73151"/>
                </a:lnTo>
                <a:lnTo>
                  <a:pt x="25907" y="67055"/>
                </a:lnTo>
                <a:lnTo>
                  <a:pt x="28955" y="59435"/>
                </a:lnTo>
                <a:lnTo>
                  <a:pt x="32003" y="53339"/>
                </a:lnTo>
                <a:lnTo>
                  <a:pt x="36575" y="47243"/>
                </a:lnTo>
                <a:lnTo>
                  <a:pt x="42671" y="42671"/>
                </a:lnTo>
                <a:lnTo>
                  <a:pt x="47243" y="36575"/>
                </a:lnTo>
                <a:lnTo>
                  <a:pt x="53339" y="32003"/>
                </a:lnTo>
                <a:lnTo>
                  <a:pt x="60959" y="28955"/>
                </a:lnTo>
                <a:lnTo>
                  <a:pt x="67055" y="25907"/>
                </a:lnTo>
                <a:lnTo>
                  <a:pt x="74675" y="22859"/>
                </a:lnTo>
                <a:lnTo>
                  <a:pt x="89915" y="19811"/>
                </a:lnTo>
                <a:lnTo>
                  <a:pt x="1885187" y="19811"/>
                </a:lnTo>
                <a:lnTo>
                  <a:pt x="1900427" y="22859"/>
                </a:lnTo>
                <a:lnTo>
                  <a:pt x="1906523" y="25907"/>
                </a:lnTo>
                <a:lnTo>
                  <a:pt x="1914143" y="28955"/>
                </a:lnTo>
                <a:lnTo>
                  <a:pt x="1947671" y="67055"/>
                </a:lnTo>
                <a:lnTo>
                  <a:pt x="1953767" y="89915"/>
                </a:lnTo>
                <a:lnTo>
                  <a:pt x="1953767" y="503681"/>
                </a:lnTo>
                <a:lnTo>
                  <a:pt x="1956815" y="499871"/>
                </a:lnTo>
                <a:lnTo>
                  <a:pt x="1965959" y="484631"/>
                </a:lnTo>
                <a:lnTo>
                  <a:pt x="1969007" y="475487"/>
                </a:lnTo>
                <a:lnTo>
                  <a:pt x="1970531" y="466343"/>
                </a:lnTo>
                <a:lnTo>
                  <a:pt x="1972055" y="455675"/>
                </a:lnTo>
                <a:lnTo>
                  <a:pt x="1973579" y="446531"/>
                </a:lnTo>
                <a:close/>
              </a:path>
              <a:path w="1973579" h="544195">
                <a:moveTo>
                  <a:pt x="1953767" y="503681"/>
                </a:moveTo>
                <a:lnTo>
                  <a:pt x="1953767" y="455675"/>
                </a:lnTo>
                <a:lnTo>
                  <a:pt x="1950719" y="470915"/>
                </a:lnTo>
                <a:lnTo>
                  <a:pt x="1947671" y="477011"/>
                </a:lnTo>
                <a:lnTo>
                  <a:pt x="1918715" y="512063"/>
                </a:lnTo>
                <a:lnTo>
                  <a:pt x="88391" y="524255"/>
                </a:lnTo>
                <a:lnTo>
                  <a:pt x="73151" y="521207"/>
                </a:lnTo>
                <a:lnTo>
                  <a:pt x="67055" y="518159"/>
                </a:lnTo>
                <a:lnTo>
                  <a:pt x="59435" y="515111"/>
                </a:lnTo>
                <a:lnTo>
                  <a:pt x="41147" y="501395"/>
                </a:lnTo>
                <a:lnTo>
                  <a:pt x="32003" y="489203"/>
                </a:lnTo>
                <a:lnTo>
                  <a:pt x="28955" y="483107"/>
                </a:lnTo>
                <a:lnTo>
                  <a:pt x="24383" y="477011"/>
                </a:lnTo>
                <a:lnTo>
                  <a:pt x="19811" y="454151"/>
                </a:lnTo>
                <a:lnTo>
                  <a:pt x="19811" y="505205"/>
                </a:lnTo>
                <a:lnTo>
                  <a:pt x="22859" y="509015"/>
                </a:lnTo>
                <a:lnTo>
                  <a:pt x="35051" y="521207"/>
                </a:lnTo>
                <a:lnTo>
                  <a:pt x="42671" y="527303"/>
                </a:lnTo>
                <a:lnTo>
                  <a:pt x="51815" y="531875"/>
                </a:lnTo>
                <a:lnTo>
                  <a:pt x="59435" y="536447"/>
                </a:lnTo>
                <a:lnTo>
                  <a:pt x="68579" y="539495"/>
                </a:lnTo>
                <a:lnTo>
                  <a:pt x="86867" y="542543"/>
                </a:lnTo>
                <a:lnTo>
                  <a:pt x="97535" y="544067"/>
                </a:lnTo>
                <a:lnTo>
                  <a:pt x="1876043" y="544067"/>
                </a:lnTo>
                <a:lnTo>
                  <a:pt x="1914143" y="536447"/>
                </a:lnTo>
                <a:lnTo>
                  <a:pt x="1944623" y="515111"/>
                </a:lnTo>
                <a:lnTo>
                  <a:pt x="1953767" y="5036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6" name="object 36"/>
          <p:cNvSpPr txBox="1"/>
          <p:nvPr/>
        </p:nvSpPr>
        <p:spPr>
          <a:xfrm>
            <a:off x="5934739" y="2616464"/>
            <a:ext cx="495210" cy="250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6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25" spc="-43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625" spc="-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625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738848" y="2103228"/>
            <a:ext cx="774090" cy="774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8" name="object 38"/>
          <p:cNvSpPr/>
          <p:nvPr/>
        </p:nvSpPr>
        <p:spPr>
          <a:xfrm>
            <a:off x="4731029" y="2094323"/>
            <a:ext cx="791140" cy="791140"/>
          </a:xfrm>
          <a:custGeom>
            <a:avLst/>
            <a:gdLst/>
            <a:ahLst/>
            <a:cxnLst/>
            <a:rect l="l" t="t" r="r" b="b"/>
            <a:pathLst>
              <a:path w="925195" h="925194">
                <a:moveTo>
                  <a:pt x="925067" y="463295"/>
                </a:moveTo>
                <a:lnTo>
                  <a:pt x="922019" y="414527"/>
                </a:lnTo>
                <a:lnTo>
                  <a:pt x="914399" y="368807"/>
                </a:lnTo>
                <a:lnTo>
                  <a:pt x="903731" y="324611"/>
                </a:lnTo>
                <a:lnTo>
                  <a:pt x="888491" y="281939"/>
                </a:lnTo>
                <a:lnTo>
                  <a:pt x="858011" y="222503"/>
                </a:lnTo>
                <a:lnTo>
                  <a:pt x="818387" y="167639"/>
                </a:lnTo>
                <a:lnTo>
                  <a:pt x="789431" y="135635"/>
                </a:lnTo>
                <a:lnTo>
                  <a:pt x="755903" y="105155"/>
                </a:lnTo>
                <a:lnTo>
                  <a:pt x="720851" y="79247"/>
                </a:lnTo>
                <a:lnTo>
                  <a:pt x="682751" y="56387"/>
                </a:lnTo>
                <a:lnTo>
                  <a:pt x="620267" y="27431"/>
                </a:lnTo>
                <a:lnTo>
                  <a:pt x="577595" y="15239"/>
                </a:lnTo>
                <a:lnTo>
                  <a:pt x="486155" y="0"/>
                </a:lnTo>
                <a:lnTo>
                  <a:pt x="437387" y="0"/>
                </a:lnTo>
                <a:lnTo>
                  <a:pt x="368807" y="9143"/>
                </a:lnTo>
                <a:lnTo>
                  <a:pt x="324611" y="21335"/>
                </a:lnTo>
                <a:lnTo>
                  <a:pt x="281939" y="36575"/>
                </a:lnTo>
                <a:lnTo>
                  <a:pt x="240791" y="56387"/>
                </a:lnTo>
                <a:lnTo>
                  <a:pt x="202691" y="79247"/>
                </a:lnTo>
                <a:lnTo>
                  <a:pt x="167639" y="106679"/>
                </a:lnTo>
                <a:lnTo>
                  <a:pt x="150875" y="120395"/>
                </a:lnTo>
                <a:lnTo>
                  <a:pt x="118871" y="152399"/>
                </a:lnTo>
                <a:lnTo>
                  <a:pt x="91439" y="185927"/>
                </a:lnTo>
                <a:lnTo>
                  <a:pt x="67055" y="222503"/>
                </a:lnTo>
                <a:lnTo>
                  <a:pt x="45719" y="262127"/>
                </a:lnTo>
                <a:lnTo>
                  <a:pt x="36575" y="283463"/>
                </a:lnTo>
                <a:lnTo>
                  <a:pt x="27431" y="303275"/>
                </a:lnTo>
                <a:lnTo>
                  <a:pt x="13715" y="347471"/>
                </a:lnTo>
                <a:lnTo>
                  <a:pt x="4571" y="393191"/>
                </a:lnTo>
                <a:lnTo>
                  <a:pt x="0" y="438911"/>
                </a:lnTo>
                <a:lnTo>
                  <a:pt x="0" y="486155"/>
                </a:lnTo>
                <a:lnTo>
                  <a:pt x="1523" y="510539"/>
                </a:lnTo>
                <a:lnTo>
                  <a:pt x="4571" y="533399"/>
                </a:lnTo>
                <a:lnTo>
                  <a:pt x="13715" y="579119"/>
                </a:lnTo>
                <a:lnTo>
                  <a:pt x="18287" y="595121"/>
                </a:lnTo>
                <a:lnTo>
                  <a:pt x="18287" y="463295"/>
                </a:lnTo>
                <a:lnTo>
                  <a:pt x="21335" y="417575"/>
                </a:lnTo>
                <a:lnTo>
                  <a:pt x="27431" y="373379"/>
                </a:lnTo>
                <a:lnTo>
                  <a:pt x="38099" y="330707"/>
                </a:lnTo>
                <a:lnTo>
                  <a:pt x="53339" y="289559"/>
                </a:lnTo>
                <a:lnTo>
                  <a:pt x="71627" y="251459"/>
                </a:lnTo>
                <a:lnTo>
                  <a:pt x="106679" y="196595"/>
                </a:lnTo>
                <a:lnTo>
                  <a:pt x="134111" y="164591"/>
                </a:lnTo>
                <a:lnTo>
                  <a:pt x="164591" y="134111"/>
                </a:lnTo>
                <a:lnTo>
                  <a:pt x="196595" y="106679"/>
                </a:lnTo>
                <a:lnTo>
                  <a:pt x="231647" y="83819"/>
                </a:lnTo>
                <a:lnTo>
                  <a:pt x="251459" y="73151"/>
                </a:lnTo>
                <a:lnTo>
                  <a:pt x="269747" y="62483"/>
                </a:lnTo>
                <a:lnTo>
                  <a:pt x="309371" y="45719"/>
                </a:lnTo>
                <a:lnTo>
                  <a:pt x="373379" y="27431"/>
                </a:lnTo>
                <a:lnTo>
                  <a:pt x="417575" y="21335"/>
                </a:lnTo>
                <a:lnTo>
                  <a:pt x="438911" y="19811"/>
                </a:lnTo>
                <a:lnTo>
                  <a:pt x="484631" y="19811"/>
                </a:lnTo>
                <a:lnTo>
                  <a:pt x="530351" y="24383"/>
                </a:lnTo>
                <a:lnTo>
                  <a:pt x="573023" y="33527"/>
                </a:lnTo>
                <a:lnTo>
                  <a:pt x="614171" y="45719"/>
                </a:lnTo>
                <a:lnTo>
                  <a:pt x="635507" y="54863"/>
                </a:lnTo>
                <a:lnTo>
                  <a:pt x="655319" y="62483"/>
                </a:lnTo>
                <a:lnTo>
                  <a:pt x="710183" y="94487"/>
                </a:lnTo>
                <a:lnTo>
                  <a:pt x="760475" y="134111"/>
                </a:lnTo>
                <a:lnTo>
                  <a:pt x="790955" y="164591"/>
                </a:lnTo>
                <a:lnTo>
                  <a:pt x="816863" y="198119"/>
                </a:lnTo>
                <a:lnTo>
                  <a:pt x="830579" y="214883"/>
                </a:lnTo>
                <a:lnTo>
                  <a:pt x="851915" y="251459"/>
                </a:lnTo>
                <a:lnTo>
                  <a:pt x="862583" y="271271"/>
                </a:lnTo>
                <a:lnTo>
                  <a:pt x="870203" y="289559"/>
                </a:lnTo>
                <a:lnTo>
                  <a:pt x="879347" y="310895"/>
                </a:lnTo>
                <a:lnTo>
                  <a:pt x="891539" y="352043"/>
                </a:lnTo>
                <a:lnTo>
                  <a:pt x="900683" y="394715"/>
                </a:lnTo>
                <a:lnTo>
                  <a:pt x="905255" y="440435"/>
                </a:lnTo>
                <a:lnTo>
                  <a:pt x="905255" y="594740"/>
                </a:lnTo>
                <a:lnTo>
                  <a:pt x="909827" y="577595"/>
                </a:lnTo>
                <a:lnTo>
                  <a:pt x="915923" y="556259"/>
                </a:lnTo>
                <a:lnTo>
                  <a:pt x="922019" y="510539"/>
                </a:lnTo>
                <a:lnTo>
                  <a:pt x="925067" y="463295"/>
                </a:lnTo>
                <a:close/>
              </a:path>
              <a:path w="925195" h="925194">
                <a:moveTo>
                  <a:pt x="905255" y="594740"/>
                </a:moveTo>
                <a:lnTo>
                  <a:pt x="905255" y="486155"/>
                </a:lnTo>
                <a:lnTo>
                  <a:pt x="903731" y="509015"/>
                </a:lnTo>
                <a:lnTo>
                  <a:pt x="900683" y="530351"/>
                </a:lnTo>
                <a:lnTo>
                  <a:pt x="896111" y="551687"/>
                </a:lnTo>
                <a:lnTo>
                  <a:pt x="891539" y="574547"/>
                </a:lnTo>
                <a:lnTo>
                  <a:pt x="885443" y="594359"/>
                </a:lnTo>
                <a:lnTo>
                  <a:pt x="870203" y="635507"/>
                </a:lnTo>
                <a:lnTo>
                  <a:pt x="851915" y="673607"/>
                </a:lnTo>
                <a:lnTo>
                  <a:pt x="829055" y="710183"/>
                </a:lnTo>
                <a:lnTo>
                  <a:pt x="816863" y="728471"/>
                </a:lnTo>
                <a:lnTo>
                  <a:pt x="775715" y="777239"/>
                </a:lnTo>
                <a:lnTo>
                  <a:pt x="726947" y="818387"/>
                </a:lnTo>
                <a:lnTo>
                  <a:pt x="691895" y="842771"/>
                </a:lnTo>
                <a:lnTo>
                  <a:pt x="633983" y="871727"/>
                </a:lnTo>
                <a:lnTo>
                  <a:pt x="594359" y="886967"/>
                </a:lnTo>
                <a:lnTo>
                  <a:pt x="551687" y="897635"/>
                </a:lnTo>
                <a:lnTo>
                  <a:pt x="528827" y="900683"/>
                </a:lnTo>
                <a:lnTo>
                  <a:pt x="507491" y="903731"/>
                </a:lnTo>
                <a:lnTo>
                  <a:pt x="461771" y="906779"/>
                </a:lnTo>
                <a:lnTo>
                  <a:pt x="416051" y="903731"/>
                </a:lnTo>
                <a:lnTo>
                  <a:pt x="394715" y="900683"/>
                </a:lnTo>
                <a:lnTo>
                  <a:pt x="371855" y="897635"/>
                </a:lnTo>
                <a:lnTo>
                  <a:pt x="350519" y="891539"/>
                </a:lnTo>
                <a:lnTo>
                  <a:pt x="330707" y="886967"/>
                </a:lnTo>
                <a:lnTo>
                  <a:pt x="309371" y="879347"/>
                </a:lnTo>
                <a:lnTo>
                  <a:pt x="269747" y="862583"/>
                </a:lnTo>
                <a:lnTo>
                  <a:pt x="213359" y="830579"/>
                </a:lnTo>
                <a:lnTo>
                  <a:pt x="179831" y="804671"/>
                </a:lnTo>
                <a:lnTo>
                  <a:pt x="147827" y="775715"/>
                </a:lnTo>
                <a:lnTo>
                  <a:pt x="120395" y="745235"/>
                </a:lnTo>
                <a:lnTo>
                  <a:pt x="82295" y="691895"/>
                </a:lnTo>
                <a:lnTo>
                  <a:pt x="62483" y="655319"/>
                </a:lnTo>
                <a:lnTo>
                  <a:pt x="45719" y="615695"/>
                </a:lnTo>
                <a:lnTo>
                  <a:pt x="32003" y="573023"/>
                </a:lnTo>
                <a:lnTo>
                  <a:pt x="21335" y="507491"/>
                </a:lnTo>
                <a:lnTo>
                  <a:pt x="18287" y="463295"/>
                </a:lnTo>
                <a:lnTo>
                  <a:pt x="18287" y="595121"/>
                </a:lnTo>
                <a:lnTo>
                  <a:pt x="36575" y="643127"/>
                </a:lnTo>
                <a:lnTo>
                  <a:pt x="54863" y="682751"/>
                </a:lnTo>
                <a:lnTo>
                  <a:pt x="91439" y="739139"/>
                </a:lnTo>
                <a:lnTo>
                  <a:pt x="120395" y="774191"/>
                </a:lnTo>
                <a:lnTo>
                  <a:pt x="150875" y="804671"/>
                </a:lnTo>
                <a:lnTo>
                  <a:pt x="185927" y="833627"/>
                </a:lnTo>
                <a:lnTo>
                  <a:pt x="222503" y="858011"/>
                </a:lnTo>
                <a:lnTo>
                  <a:pt x="281939" y="888491"/>
                </a:lnTo>
                <a:lnTo>
                  <a:pt x="324611" y="905255"/>
                </a:lnTo>
                <a:lnTo>
                  <a:pt x="368807" y="915923"/>
                </a:lnTo>
                <a:lnTo>
                  <a:pt x="414527" y="923543"/>
                </a:lnTo>
                <a:lnTo>
                  <a:pt x="438911" y="925067"/>
                </a:lnTo>
                <a:lnTo>
                  <a:pt x="486155" y="925067"/>
                </a:lnTo>
                <a:lnTo>
                  <a:pt x="509015" y="923543"/>
                </a:lnTo>
                <a:lnTo>
                  <a:pt x="533399" y="920495"/>
                </a:lnTo>
                <a:lnTo>
                  <a:pt x="554735" y="915923"/>
                </a:lnTo>
                <a:lnTo>
                  <a:pt x="577595" y="911351"/>
                </a:lnTo>
                <a:lnTo>
                  <a:pt x="600455" y="903731"/>
                </a:lnTo>
                <a:lnTo>
                  <a:pt x="621791" y="897635"/>
                </a:lnTo>
                <a:lnTo>
                  <a:pt x="641603" y="888491"/>
                </a:lnTo>
                <a:lnTo>
                  <a:pt x="702563" y="858011"/>
                </a:lnTo>
                <a:lnTo>
                  <a:pt x="739139" y="833627"/>
                </a:lnTo>
                <a:lnTo>
                  <a:pt x="789431" y="789431"/>
                </a:lnTo>
                <a:lnTo>
                  <a:pt x="819911" y="757427"/>
                </a:lnTo>
                <a:lnTo>
                  <a:pt x="832103" y="739139"/>
                </a:lnTo>
                <a:lnTo>
                  <a:pt x="845819" y="720851"/>
                </a:lnTo>
                <a:lnTo>
                  <a:pt x="858011" y="702563"/>
                </a:lnTo>
                <a:lnTo>
                  <a:pt x="879347" y="662939"/>
                </a:lnTo>
                <a:lnTo>
                  <a:pt x="888491" y="643127"/>
                </a:lnTo>
                <a:lnTo>
                  <a:pt x="903731" y="600455"/>
                </a:lnTo>
                <a:lnTo>
                  <a:pt x="905255" y="594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39" name="object 39"/>
          <p:cNvSpPr txBox="1"/>
          <p:nvPr/>
        </p:nvSpPr>
        <p:spPr>
          <a:xfrm>
            <a:off x="4653712" y="5055152"/>
            <a:ext cx="5199700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spc="-4" dirty="0">
                <a:solidFill>
                  <a:srgbClr val="271D63"/>
                </a:solidFill>
              </a:rPr>
              <a:t>Data is collected from the process (sensors,</a:t>
            </a:r>
            <a:r>
              <a:rPr sz="1539" spc="77" dirty="0">
                <a:solidFill>
                  <a:srgbClr val="271D63"/>
                </a:solidFill>
              </a:rPr>
              <a:t> </a:t>
            </a:r>
            <a:r>
              <a:rPr sz="1539" spc="-4" dirty="0">
                <a:solidFill>
                  <a:srgbClr val="271D63"/>
                </a:solidFill>
              </a:rPr>
              <a:t>observation,…)</a:t>
            </a:r>
            <a:endParaRPr sz="1539"/>
          </a:p>
        </p:txBody>
      </p:sp>
      <p:sp>
        <p:nvSpPr>
          <p:cNvPr id="40" name="object 40"/>
          <p:cNvSpPr txBox="1"/>
          <p:nvPr/>
        </p:nvSpPr>
        <p:spPr>
          <a:xfrm>
            <a:off x="6070272" y="4509119"/>
            <a:ext cx="3622305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spc="-4" dirty="0">
                <a:solidFill>
                  <a:srgbClr val="271D63"/>
                </a:solidFill>
              </a:rPr>
              <a:t>Data </a:t>
            </a:r>
            <a:r>
              <a:rPr sz="1539" spc="-9" dirty="0">
                <a:solidFill>
                  <a:srgbClr val="271D63"/>
                </a:solidFill>
              </a:rPr>
              <a:t>efficiently </a:t>
            </a:r>
            <a:r>
              <a:rPr sz="1539" spc="-4" dirty="0">
                <a:solidFill>
                  <a:srgbClr val="271D63"/>
                </a:solidFill>
              </a:rPr>
              <a:t>stored on numeric</a:t>
            </a:r>
            <a:r>
              <a:rPr sz="1539" spc="51" dirty="0">
                <a:solidFill>
                  <a:srgbClr val="271D63"/>
                </a:solidFill>
              </a:rPr>
              <a:t> </a:t>
            </a:r>
            <a:r>
              <a:rPr sz="1539" spc="-4" dirty="0">
                <a:solidFill>
                  <a:srgbClr val="271D63"/>
                </a:solidFill>
              </a:rPr>
              <a:t>support</a:t>
            </a:r>
            <a:endParaRPr sz="1539"/>
          </a:p>
        </p:txBody>
      </p:sp>
      <p:sp>
        <p:nvSpPr>
          <p:cNvPr id="41" name="object 41"/>
          <p:cNvSpPr txBox="1"/>
          <p:nvPr/>
        </p:nvSpPr>
        <p:spPr>
          <a:xfrm>
            <a:off x="6685374" y="3647716"/>
            <a:ext cx="3093430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spc="-4" dirty="0">
                <a:solidFill>
                  <a:srgbClr val="271D63"/>
                </a:solidFill>
              </a:rPr>
              <a:t>Data digestion by specific</a:t>
            </a:r>
            <a:r>
              <a:rPr sz="1539" spc="4" dirty="0">
                <a:solidFill>
                  <a:srgbClr val="271D63"/>
                </a:solidFill>
              </a:rPr>
              <a:t> </a:t>
            </a:r>
            <a:r>
              <a:rPr sz="1539" spc="-4" dirty="0">
                <a:solidFill>
                  <a:srgbClr val="271D63"/>
                </a:solidFill>
              </a:rPr>
              <a:t>algorithm</a:t>
            </a:r>
            <a:endParaRPr sz="1539"/>
          </a:p>
        </p:txBody>
      </p:sp>
      <p:sp>
        <p:nvSpPr>
          <p:cNvPr id="42" name="object 42"/>
          <p:cNvSpPr txBox="1"/>
          <p:nvPr/>
        </p:nvSpPr>
        <p:spPr>
          <a:xfrm>
            <a:off x="6932978" y="2661206"/>
            <a:ext cx="2161112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spc="-4" dirty="0">
                <a:solidFill>
                  <a:srgbClr val="271D63"/>
                </a:solidFill>
              </a:rPr>
              <a:t>Data driven decision</a:t>
            </a:r>
            <a:r>
              <a:rPr sz="1539" spc="-17" dirty="0">
                <a:solidFill>
                  <a:srgbClr val="271D63"/>
                </a:solidFill>
              </a:rPr>
              <a:t> </a:t>
            </a:r>
            <a:r>
              <a:rPr sz="1539" spc="-4" dirty="0">
                <a:solidFill>
                  <a:srgbClr val="271D63"/>
                </a:solidFill>
              </a:rPr>
              <a:t>tool</a:t>
            </a:r>
            <a:endParaRPr sz="1539"/>
          </a:p>
        </p:txBody>
      </p:sp>
      <p:sp>
        <p:nvSpPr>
          <p:cNvPr id="43" name="Espace réservé du numéro de diapositive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315D-A202-4204-B174-BC8D84F91FE9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84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860" marR="4344"/>
            <a:r>
              <a:rPr lang="fr-BE" sz="3200" b="1" spc="8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fr-BE"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3: </a:t>
            </a:r>
            <a:r>
              <a:rPr lang="fr-BE" sz="3200" b="1" spc="8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Augmented</a:t>
            </a:r>
            <a:r>
              <a:rPr lang="fr-BE"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BE" sz="3200" b="1" spc="8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operators</a:t>
            </a:r>
            <a:r>
              <a:rPr lang="fr-BE" sz="3200" b="1" spc="8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in the production 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41" y="1884462"/>
            <a:ext cx="3754350" cy="280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37" y="2037000"/>
            <a:ext cx="1923525" cy="278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780" y="2907792"/>
            <a:ext cx="3855421" cy="3577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6464" y="5541264"/>
            <a:ext cx="2826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/>
              <a:t>Leading</a:t>
            </a:r>
            <a:r>
              <a:rPr lang="fr-BE" b="1" dirty="0" smtClean="0"/>
              <a:t> </a:t>
            </a:r>
            <a:r>
              <a:rPr lang="fr-BE" b="1" dirty="0" err="1" smtClean="0"/>
              <a:t>edges</a:t>
            </a:r>
            <a:r>
              <a:rPr lang="fr-BE" b="1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r-BE" b="1" dirty="0" err="1" smtClean="0"/>
              <a:t>Task</a:t>
            </a:r>
            <a:r>
              <a:rPr lang="fr-BE" b="1" dirty="0" smtClean="0"/>
              <a:t> </a:t>
            </a:r>
            <a:r>
              <a:rPr lang="fr-BE" b="1" dirty="0" err="1" smtClean="0"/>
              <a:t>Modeling</a:t>
            </a:r>
            <a:r>
              <a:rPr lang="fr-BE" b="1" dirty="0" smtClean="0"/>
              <a:t> (</a:t>
            </a:r>
            <a:r>
              <a:rPr lang="fr-BE" b="1" dirty="0" err="1" smtClean="0"/>
              <a:t>UsiXML</a:t>
            </a:r>
            <a:r>
              <a:rPr lang="fr-BE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r-BE" b="1" dirty="0" smtClean="0"/>
              <a:t>Multimodal interactions</a:t>
            </a:r>
          </a:p>
          <a:p>
            <a:pPr marL="342900" indent="-342900">
              <a:buFont typeface="+mj-lt"/>
              <a:buAutoNum type="arabicPeriod"/>
            </a:pPr>
            <a:r>
              <a:rPr lang="fr-BE" b="1" dirty="0" smtClean="0"/>
              <a:t>UX-Agile design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21105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Wallonia</a:t>
            </a:r>
            <a:r>
              <a:rPr lang="fr-BE" dirty="0" smtClean="0"/>
              <a:t>, Louvain-la-Neuve, CBTC,</a:t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dirty="0" err="1" smtClean="0"/>
              <a:t>University-Industry</a:t>
            </a:r>
            <a:r>
              <a:rPr lang="fr-BE" dirty="0" smtClean="0"/>
              <a:t> </a:t>
            </a:r>
            <a:r>
              <a:rPr lang="fr-BE" dirty="0" err="1" smtClean="0"/>
              <a:t>innovative</a:t>
            </a:r>
            <a:r>
              <a:rPr lang="fr-BE" dirty="0" smtClean="0"/>
              <a:t> </a:t>
            </a:r>
            <a:r>
              <a:rPr lang="fr-BE" dirty="0" err="1" smtClean="0"/>
              <a:t>ecosystem</a:t>
            </a:r>
            <a:endParaRPr lang="fr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1690688"/>
            <a:ext cx="8748202" cy="4374102"/>
          </a:xfrm>
        </p:spPr>
      </p:pic>
    </p:spTree>
    <p:extLst>
      <p:ext uri="{BB962C8B-B14F-4D97-AF65-F5344CB8AC3E}">
        <p14:creationId xmlns:p14="http://schemas.microsoft.com/office/powerpoint/2010/main" val="12374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arme 4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1317791">
            <a:off x="6619514" y="1762548"/>
            <a:ext cx="2262187" cy="1472411"/>
          </a:xfrm>
          <a:custGeom>
            <a:avLst/>
            <a:gdLst>
              <a:gd name="T0" fmla="*/ 0 w 2262187"/>
              <a:gd name="T1" fmla="*/ 1056482 h 2112963"/>
              <a:gd name="T2" fmla="*/ 1131094 w 2262187"/>
              <a:gd name="T3" fmla="*/ 0 h 2112963"/>
              <a:gd name="T4" fmla="*/ 2262187 w 2262187"/>
              <a:gd name="T5" fmla="*/ 0 h 2112963"/>
              <a:gd name="T6" fmla="*/ 2262187 w 2262187"/>
              <a:gd name="T7" fmla="*/ 1056482 h 2112963"/>
              <a:gd name="T8" fmla="*/ 1131093 w 2262187"/>
              <a:gd name="T9" fmla="*/ 2112964 h 2112963"/>
              <a:gd name="T10" fmla="*/ -1 w 2262187"/>
              <a:gd name="T11" fmla="*/ 1056482 h 2112963"/>
              <a:gd name="T12" fmla="*/ 0 w 2262187"/>
              <a:gd name="T13" fmla="*/ 1056482 h 21129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2187" h="2112963">
                <a:moveTo>
                  <a:pt x="0" y="1056482"/>
                </a:moveTo>
                <a:cubicBezTo>
                  <a:pt x="0" y="473003"/>
                  <a:pt x="506408" y="0"/>
                  <a:pt x="1131094" y="0"/>
                </a:cubicBezTo>
                <a:lnTo>
                  <a:pt x="2262187" y="0"/>
                </a:lnTo>
                <a:lnTo>
                  <a:pt x="2262187" y="1056482"/>
                </a:lnTo>
                <a:cubicBezTo>
                  <a:pt x="2262187" y="1639961"/>
                  <a:pt x="1755779" y="2112964"/>
                  <a:pt x="1131093" y="2112964"/>
                </a:cubicBezTo>
                <a:cubicBezTo>
                  <a:pt x="506407" y="2112964"/>
                  <a:pt x="-1" y="1639961"/>
                  <a:pt x="-1" y="1056482"/>
                </a:cubicBezTo>
                <a:lnTo>
                  <a:pt x="0" y="1056482"/>
                </a:lnTo>
                <a:close/>
              </a:path>
            </a:pathLst>
          </a:custGeom>
          <a:solidFill>
            <a:srgbClr val="808080"/>
          </a:solidFill>
          <a:ln w="9525" cap="flat" cmpd="sng">
            <a:solidFill>
              <a:srgbClr val="0098CC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" name="Larme 5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4269644">
            <a:off x="1737845" y="1535184"/>
            <a:ext cx="1620440" cy="2016125"/>
          </a:xfrm>
          <a:custGeom>
            <a:avLst/>
            <a:gdLst>
              <a:gd name="T0" fmla="*/ 0 w 2160587"/>
              <a:gd name="T1" fmla="*/ 1008063 h 2016125"/>
              <a:gd name="T2" fmla="*/ 1080294 w 2160587"/>
              <a:gd name="T3" fmla="*/ 0 h 2016125"/>
              <a:gd name="T4" fmla="*/ 2160587 w 2160587"/>
              <a:gd name="T5" fmla="*/ 0 h 2016125"/>
              <a:gd name="T6" fmla="*/ 2160587 w 2160587"/>
              <a:gd name="T7" fmla="*/ 1008063 h 2016125"/>
              <a:gd name="T8" fmla="*/ 1080293 w 2160587"/>
              <a:gd name="T9" fmla="*/ 2016126 h 2016125"/>
              <a:gd name="T10" fmla="*/ -1 w 2160587"/>
              <a:gd name="T11" fmla="*/ 1008063 h 2016125"/>
              <a:gd name="T12" fmla="*/ 0 w 2160587"/>
              <a:gd name="T13" fmla="*/ 1008063 h 20161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60587" h="2016125">
                <a:moveTo>
                  <a:pt x="0" y="1008063"/>
                </a:moveTo>
                <a:cubicBezTo>
                  <a:pt x="0" y="451325"/>
                  <a:pt x="483664" y="0"/>
                  <a:pt x="1080294" y="0"/>
                </a:cubicBezTo>
                <a:lnTo>
                  <a:pt x="2160587" y="0"/>
                </a:lnTo>
                <a:lnTo>
                  <a:pt x="2160587" y="1008063"/>
                </a:lnTo>
                <a:cubicBezTo>
                  <a:pt x="2160587" y="1564801"/>
                  <a:pt x="1676923" y="2016126"/>
                  <a:pt x="1080293" y="2016126"/>
                </a:cubicBezTo>
                <a:cubicBezTo>
                  <a:pt x="483663" y="2016126"/>
                  <a:pt x="-1" y="1564801"/>
                  <a:pt x="-1" y="1008063"/>
                </a:cubicBezTo>
                <a:lnTo>
                  <a:pt x="0" y="1008063"/>
                </a:lnTo>
                <a:close/>
              </a:path>
            </a:pathLst>
          </a:custGeom>
          <a:solidFill>
            <a:srgbClr val="808080"/>
          </a:solidFill>
          <a:ln w="9525" cap="flat" cmpd="sng">
            <a:solidFill>
              <a:srgbClr val="0098CC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ZoneText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35042" y="2159933"/>
            <a:ext cx="2305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2000" b="1" i="0" u="none" strike="noStrike" kern="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The digital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2000" b="1" i="0" u="none" strike="noStrike" kern="0" cap="none" spc="0" normalizeH="0" baseline="0" noProof="0" dirty="0" err="1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economy</a:t>
            </a:r>
            <a:endParaRPr kumimoji="0" lang="fr-BE" altLang="fr-FR" sz="2000" b="1" i="0" u="none" strike="noStrike" kern="0" cap="none" spc="0" normalizeH="0" baseline="0" noProof="0" dirty="0">
              <a:ln w="6350">
                <a:solidFill>
                  <a:srgbClr val="000000"/>
                </a:solidFill>
              </a:ln>
              <a:solidFill>
                <a:srgbClr val="AACAE2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</p:txBody>
      </p:sp>
      <p:sp>
        <p:nvSpPr>
          <p:cNvPr id="7" name="Larme 7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18866227">
            <a:off x="4125819" y="3961286"/>
            <a:ext cx="1741144" cy="1884509"/>
          </a:xfrm>
          <a:custGeom>
            <a:avLst/>
            <a:gdLst>
              <a:gd name="T0" fmla="*/ 0 w 2254250"/>
              <a:gd name="T1" fmla="*/ 1073150 h 2146300"/>
              <a:gd name="T2" fmla="*/ 1127125 w 2254250"/>
              <a:gd name="T3" fmla="*/ 0 h 2146300"/>
              <a:gd name="T4" fmla="*/ 2254250 w 2254250"/>
              <a:gd name="T5" fmla="*/ 0 h 2146300"/>
              <a:gd name="T6" fmla="*/ 2254250 w 2254250"/>
              <a:gd name="T7" fmla="*/ 1073150 h 2146300"/>
              <a:gd name="T8" fmla="*/ 1127125 w 2254250"/>
              <a:gd name="T9" fmla="*/ 2146300 h 2146300"/>
              <a:gd name="T10" fmla="*/ 0 w 2254250"/>
              <a:gd name="T11" fmla="*/ 1073150 h 21463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54250" h="2146300">
                <a:moveTo>
                  <a:pt x="0" y="1073150"/>
                </a:moveTo>
                <a:cubicBezTo>
                  <a:pt x="0" y="480466"/>
                  <a:pt x="504631" y="0"/>
                  <a:pt x="1127125" y="0"/>
                </a:cubicBezTo>
                <a:lnTo>
                  <a:pt x="2254250" y="0"/>
                </a:lnTo>
                <a:lnTo>
                  <a:pt x="2254250" y="1073150"/>
                </a:lnTo>
                <a:cubicBezTo>
                  <a:pt x="2254250" y="1665834"/>
                  <a:pt x="1749619" y="2146300"/>
                  <a:pt x="1127125" y="2146300"/>
                </a:cubicBezTo>
                <a:cubicBezTo>
                  <a:pt x="504631" y="2146300"/>
                  <a:pt x="0" y="1665834"/>
                  <a:pt x="0" y="1073150"/>
                </a:cubicBezTo>
                <a:close/>
              </a:path>
            </a:pathLst>
          </a:custGeom>
          <a:solidFill>
            <a:srgbClr val="808080"/>
          </a:solidFill>
          <a:ln w="9525" cap="flat" cmpd="sng">
            <a:solidFill>
              <a:srgbClr val="0098CC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ZoneTexte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43866" y="4683030"/>
            <a:ext cx="2305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2000" b="1" i="0" u="none" strike="noStrike" kern="0" cap="none" spc="0" normalizeH="0" baseline="0" noProof="0" dirty="0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Public </a:t>
            </a:r>
            <a:r>
              <a:rPr kumimoji="0" lang="fr-BE" altLang="fr-FR" sz="2000" b="1" i="0" u="none" strike="noStrike" kern="0" cap="none" spc="0" normalizeH="0" baseline="0" noProof="0" dirty="0" err="1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Sector</a:t>
            </a:r>
            <a:endParaRPr kumimoji="0" lang="fr-BE" altLang="fr-FR" sz="2000" b="1" i="0" u="none" strike="noStrike" kern="0" cap="none" spc="0" normalizeH="0" baseline="0" noProof="0" dirty="0">
              <a:ln w="6350">
                <a:solidFill>
                  <a:srgbClr val="000000"/>
                </a:solidFill>
              </a:ln>
              <a:solidFill>
                <a:srgbClr val="AACAE2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</p:txBody>
      </p:sp>
      <p:sp>
        <p:nvSpPr>
          <p:cNvPr id="9" name="ZoneTexte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05065" y="2062957"/>
            <a:ext cx="23050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900" b="1" i="0" u="none" strike="noStrike" kern="0" cap="none" spc="0" normalizeH="0" baseline="0" noProof="0" dirty="0" smtClean="0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Digital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900" b="1" i="0" u="none" strike="noStrike" kern="0" cap="none" spc="0" normalizeH="0" baseline="0" noProof="0" dirty="0" smtClean="0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transformation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900" b="1" i="0" u="none" strike="noStrike" kern="0" cap="none" spc="0" normalizeH="0" baseline="0" noProof="0" dirty="0" smtClean="0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of the </a:t>
            </a:r>
            <a:r>
              <a:rPr kumimoji="0" lang="fr-BE" altLang="fr-FR" sz="1900" b="1" i="0" u="none" strike="noStrike" kern="0" cap="none" spc="0" normalizeH="0" baseline="0" noProof="0" dirty="0" err="1" smtClean="0">
                <a:ln w="6350">
                  <a:solidFill>
                    <a:srgbClr val="000000"/>
                  </a:solidFill>
                </a:ln>
                <a:solidFill>
                  <a:srgbClr val="AACAE2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economy</a:t>
            </a:r>
            <a:endParaRPr kumimoji="0" lang="fr-BE" altLang="fr-FR" sz="1900" b="1" i="0" u="none" strike="noStrike" kern="0" cap="none" spc="0" normalizeH="0" baseline="0" noProof="0" dirty="0">
              <a:ln w="6350">
                <a:solidFill>
                  <a:srgbClr val="000000"/>
                </a:solidFill>
              </a:ln>
              <a:solidFill>
                <a:srgbClr val="AACAE2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</p:txBody>
      </p:sp>
      <p:sp>
        <p:nvSpPr>
          <p:cNvPr id="10" name="ZoneTexte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66476" y="3396346"/>
            <a:ext cx="2376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BE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Big</a:t>
            </a:r>
            <a:r>
              <a:rPr kumimoji="0" lang="fr-BE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 data </a:t>
            </a:r>
            <a:r>
              <a:rPr kumimoji="0" lang="fr-BE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platform</a:t>
            </a:r>
            <a:endParaRPr kumimoji="0" lang="fr-BE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e-commerce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Smart-</a:t>
            </a:r>
            <a:r>
              <a:rPr kumimoji="0" lang="fr-BE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factories</a:t>
            </a:r>
            <a:endParaRPr kumimoji="0" lang="fr-BE" altLang="fr-FR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</p:txBody>
      </p:sp>
      <p:sp>
        <p:nvSpPr>
          <p:cNvPr id="11" name="ZoneTexte 13"/>
          <p:cNvSpPr txBox="1"/>
          <p:nvPr>
            <p:custDataLst>
              <p:tags r:id="rId8"/>
            </p:custDataLst>
          </p:nvPr>
        </p:nvSpPr>
        <p:spPr>
          <a:xfrm>
            <a:off x="6915128" y="3257846"/>
            <a:ext cx="2940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BE" dirty="0" err="1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Creative</a:t>
            </a:r>
            <a:r>
              <a:rPr lang="fr-BE" dirty="0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 </a:t>
            </a:r>
            <a:r>
              <a:rPr lang="fr-BE" dirty="0" err="1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Economy</a:t>
            </a:r>
            <a:endParaRPr lang="fr-BE" dirty="0">
              <a:solidFill>
                <a:srgbClr val="7F7F7F"/>
              </a:solidFill>
              <a:latin typeface="Rockwell" pitchFamily="18" charset="0"/>
              <a:ea typeface="MS PGothic" pitchFamily="34" charset="-128"/>
              <a:cs typeface="Geneva" pitchFamily="125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BE" dirty="0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Digital start-up </a:t>
            </a:r>
            <a:r>
              <a:rPr lang="fr-BE" dirty="0" err="1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fund</a:t>
            </a:r>
            <a:endParaRPr lang="fr-BE" dirty="0">
              <a:solidFill>
                <a:srgbClr val="7F7F7F"/>
              </a:solidFill>
              <a:latin typeface="Rockwell" pitchFamily="18" charset="0"/>
              <a:ea typeface="MS PGothic" pitchFamily="34" charset="-128"/>
              <a:cs typeface="Geneva" pitchFamily="125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BE" dirty="0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ICT in Horizon 2020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fr-BE" dirty="0">
                <a:solidFill>
                  <a:srgbClr val="7F7F7F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rPr>
              <a:t>Talents for the future</a:t>
            </a:r>
          </a:p>
        </p:txBody>
      </p:sp>
      <p:sp>
        <p:nvSpPr>
          <p:cNvPr id="12" name="ZoneTexte 14"/>
          <p:cNvSpPr txBox="1"/>
          <p:nvPr>
            <p:custDataLst>
              <p:tags r:id="rId9"/>
            </p:custDataLst>
          </p:nvPr>
        </p:nvSpPr>
        <p:spPr>
          <a:xfrm>
            <a:off x="3901564" y="2802669"/>
            <a:ext cx="2322583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endPos="0" dir="5400000" sy="-100000" algn="bl" rotWithShape="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b="1" dirty="0">
                <a:ln w="6350">
                  <a:solidFill>
                    <a:srgbClr val="000000"/>
                  </a:solidFill>
                </a:ln>
                <a:solidFill>
                  <a:srgbClr val="808080"/>
                </a:solidFill>
                <a:ea typeface="Geneva" pitchFamily="125" charset="-128"/>
              </a:rPr>
              <a:t>Digital </a:t>
            </a:r>
            <a:r>
              <a:rPr lang="fr-BE" sz="2400" b="1" dirty="0" err="1">
                <a:ln w="6350">
                  <a:solidFill>
                    <a:srgbClr val="000000"/>
                  </a:solidFill>
                </a:ln>
                <a:solidFill>
                  <a:srgbClr val="808080"/>
                </a:solidFill>
                <a:ea typeface="Geneva" pitchFamily="125" charset="-128"/>
              </a:rPr>
              <a:t>Wallonia</a:t>
            </a:r>
            <a:endParaRPr lang="fr-BE" sz="2400" b="1" dirty="0">
              <a:ln w="6350">
                <a:solidFill>
                  <a:srgbClr val="000000"/>
                </a:solidFill>
              </a:ln>
              <a:solidFill>
                <a:srgbClr val="808080"/>
              </a:solidFill>
              <a:ea typeface="Geneva" pitchFamily="125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400" b="1" u="sng" dirty="0">
                <a:ln w="6350">
                  <a:solidFill>
                    <a:srgbClr val="000000"/>
                  </a:solidFill>
                </a:ln>
                <a:solidFill>
                  <a:srgbClr val="808080"/>
                </a:solidFill>
                <a:ea typeface="Geneva" pitchFamily="125" charset="-128"/>
              </a:rPr>
              <a:t>DW-Hub</a:t>
            </a:r>
          </a:p>
        </p:txBody>
      </p:sp>
      <p:sp>
        <p:nvSpPr>
          <p:cNvPr id="13" name="ZoneTexte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70123" y="1060910"/>
            <a:ext cx="73453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3000" dirty="0" smtClean="0">
                <a:solidFill>
                  <a:srgbClr val="000000"/>
                </a:solidFill>
                <a:latin typeface="Calibri"/>
              </a:rPr>
              <a:t>The Digital Agenda of the </a:t>
            </a:r>
            <a:r>
              <a:rPr lang="fr-BE" altLang="fr-FR" sz="3000" dirty="0" err="1" smtClean="0">
                <a:solidFill>
                  <a:srgbClr val="000000"/>
                </a:solidFill>
                <a:latin typeface="Calibri"/>
              </a:rPr>
              <a:t>Region</a:t>
            </a:r>
            <a:endParaRPr lang="fr-BE" altLang="fr-FR" sz="3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ZoneTexte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07016" y="5166068"/>
            <a:ext cx="2376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Rockwell" pitchFamily="18" charset="0"/>
                <a:ea typeface="MS PGothic" pitchFamily="34" charset="-128"/>
                <a:cs typeface="Geneva" pitchFamily="125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b="1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Rockwell" pitchFamily="18" charset="0"/>
                <a:ea typeface="Geneva" pitchFamily="125" charset="-128"/>
                <a:cs typeface="Geneva" pitchFamily="125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e-</a:t>
            </a:r>
            <a:r>
              <a:rPr kumimoji="0" lang="fr-BE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health</a:t>
            </a:r>
            <a:endParaRPr kumimoji="0" lang="fr-BE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e-</a:t>
            </a:r>
            <a:r>
              <a:rPr kumimoji="0" lang="fr-BE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gov</a:t>
            </a:r>
            <a:endParaRPr kumimoji="0" lang="fr-BE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BE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Smart-</a:t>
            </a:r>
            <a:r>
              <a:rPr kumimoji="0" lang="fr-BE" alt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ckwell" pitchFamily="18" charset="0"/>
                <a:ea typeface="MS PGothic" pitchFamily="34" charset="-128"/>
              </a:rPr>
              <a:t>cities</a:t>
            </a:r>
            <a:endParaRPr kumimoji="0" lang="fr-BE" altLang="fr-FR" sz="1800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Rockwell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402895" y="296674"/>
            <a:ext cx="9130208" cy="1143001"/>
          </a:xfrm>
        </p:spPr>
        <p:txBody>
          <a:bodyPr/>
          <a:lstStyle/>
          <a:p>
            <a:r>
              <a:rPr lang="en-US" sz="4800" dirty="0" smtClean="0"/>
              <a:t>Wallonia: Innovation Attitude : creative </a:t>
            </a:r>
            <a:r>
              <a:rPr lang="en-US" sz="4800" dirty="0" err="1" smtClean="0"/>
              <a:t>wallonia</a:t>
            </a:r>
            <a:endParaRPr lang="en-US" sz="4800" dirty="0"/>
          </a:p>
        </p:txBody>
      </p:sp>
      <p:sp>
        <p:nvSpPr>
          <p:cNvPr id="5" name="Freeform 9"/>
          <p:cNvSpPr>
            <a:spLocks noChangeArrowheads="1"/>
          </p:cNvSpPr>
          <p:nvPr/>
        </p:nvSpPr>
        <p:spPr bwMode="auto">
          <a:xfrm>
            <a:off x="1391478" y="269775"/>
            <a:ext cx="141287" cy="1279525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6" name="Freeform 10"/>
          <p:cNvSpPr>
            <a:spLocks noChangeArrowheads="1"/>
          </p:cNvSpPr>
          <p:nvPr/>
        </p:nvSpPr>
        <p:spPr bwMode="auto">
          <a:xfrm>
            <a:off x="10544521" y="269776"/>
            <a:ext cx="139700" cy="1281113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717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4675" y="1763714"/>
            <a:ext cx="8294688" cy="4621212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30"/>
          <p:cNvGrpSpPr>
            <a:grpSpLocks/>
          </p:cNvGrpSpPr>
          <p:nvPr/>
        </p:nvGrpSpPr>
        <p:grpSpPr bwMode="auto">
          <a:xfrm>
            <a:off x="1847528" y="1941177"/>
            <a:ext cx="8342636" cy="4335799"/>
            <a:chOff x="350459" y="1941243"/>
            <a:chExt cx="9038372" cy="4335863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2087896" y="1941243"/>
              <a:ext cx="1904658" cy="43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CA071F"/>
                  </a:solidFill>
                  <a:latin typeface="Calibri"/>
                  <a:ea typeface="Gill Sans" charset="0"/>
                  <a:cs typeface="Gill Sans" charset="0"/>
                </a:rPr>
                <a:t>Uncertainty</a:t>
              </a:r>
            </a:p>
          </p:txBody>
        </p:sp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6379024" y="1941243"/>
              <a:ext cx="2301595" cy="43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CA071F"/>
                  </a:solidFill>
                  <a:latin typeface="Calibri"/>
                  <a:ea typeface="Gill Sans" charset="0"/>
                  <a:cs typeface="Gill Sans" charset="0"/>
                </a:rPr>
                <a:t>Clarity / Focus</a:t>
              </a:r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350459" y="5503387"/>
              <a:ext cx="1321063" cy="61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/>
                  <a:ea typeface="Gill Sans" charset="0"/>
                  <a:cs typeface="Gill Sans" charset="0"/>
                </a:rPr>
                <a:t>Research &amp;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/>
                  <a:ea typeface="Gill Sans" charset="0"/>
                  <a:cs typeface="Gill Sans" charset="0"/>
                </a:rPr>
                <a:t>understand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2534825" y="5503387"/>
              <a:ext cx="2750008" cy="61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/>
                  <a:ea typeface="Gill Sans" charset="0"/>
                  <a:cs typeface="Gill Sans" charset="0"/>
                </a:rPr>
                <a:t>Design new 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/>
                  <a:ea typeface="Gill Sans" charset="0"/>
                  <a:cs typeface="Gill Sans" charset="0"/>
                </a:rPr>
                <a:t>Models and  prototypes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6374400" y="5503387"/>
              <a:ext cx="2319378" cy="61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/>
                  <a:ea typeface="Gill Sans" charset="0"/>
                  <a:cs typeface="Gill Sans" charset="0"/>
                </a:rPr>
                <a:t>Implement business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/>
                  <a:ea typeface="Gill Sans" charset="0"/>
                  <a:cs typeface="Gill Sans" charset="0"/>
                </a:rPr>
                <a:t>model design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35041" y="3578317"/>
              <a:ext cx="2459443" cy="66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6719562" y="3798983"/>
              <a:ext cx="2459443" cy="15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9"/>
            <p:cNvSpPr>
              <a:spLocks noChangeArrowheads="1"/>
            </p:cNvSpPr>
            <p:nvPr/>
          </p:nvSpPr>
          <p:spPr bwMode="auto">
            <a:xfrm rot="5400000">
              <a:off x="2937857" y="-8202"/>
              <a:ext cx="152402" cy="4937805"/>
            </a:xfrm>
            <a:custGeom>
              <a:avLst/>
              <a:gdLst>
                <a:gd name="T0" fmla="*/ 2147483647 w 1000"/>
                <a:gd name="T1" fmla="*/ 2147483647 h 1000"/>
                <a:gd name="T2" fmla="*/ 0 w 1000"/>
                <a:gd name="T3" fmla="*/ 2147483647 h 1000"/>
                <a:gd name="T4" fmla="*/ 0 w 1000"/>
                <a:gd name="T5" fmla="*/ 0 h 1000"/>
                <a:gd name="T6" fmla="*/ 2147483647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4" name="Freeform 9"/>
            <p:cNvSpPr>
              <a:spLocks noChangeArrowheads="1"/>
            </p:cNvSpPr>
            <p:nvPr/>
          </p:nvSpPr>
          <p:spPr bwMode="auto">
            <a:xfrm rot="5400000">
              <a:off x="7437950" y="586020"/>
              <a:ext cx="152402" cy="3749361"/>
            </a:xfrm>
            <a:custGeom>
              <a:avLst/>
              <a:gdLst>
                <a:gd name="T0" fmla="*/ 2147483647 w 1000"/>
                <a:gd name="T1" fmla="*/ 2147483647 h 1000"/>
                <a:gd name="T2" fmla="*/ 0 w 1000"/>
                <a:gd name="T3" fmla="*/ 2147483647 h 1000"/>
                <a:gd name="T4" fmla="*/ 0 w 1000"/>
                <a:gd name="T5" fmla="*/ 0 h 1000"/>
                <a:gd name="T6" fmla="*/ 2147483647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5" name="Freeform 9"/>
            <p:cNvSpPr>
              <a:spLocks noChangeArrowheads="1"/>
            </p:cNvSpPr>
            <p:nvPr/>
          </p:nvSpPr>
          <p:spPr bwMode="auto">
            <a:xfrm rot="5400000">
              <a:off x="4952375" y="900967"/>
              <a:ext cx="0" cy="8869475"/>
            </a:xfrm>
            <a:custGeom>
              <a:avLst/>
              <a:gdLst>
                <a:gd name="T0" fmla="*/ 2147483647 w 1000"/>
                <a:gd name="T1" fmla="*/ 2147483647 h 1000"/>
                <a:gd name="T2" fmla="*/ 0 w 1000"/>
                <a:gd name="T3" fmla="*/ 2147483647 h 1000"/>
                <a:gd name="T4" fmla="*/ 0 w 1000"/>
                <a:gd name="T5" fmla="*/ 0 h 1000"/>
                <a:gd name="T6" fmla="*/ 2147483647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26" name="Freeform 9"/>
            <p:cNvSpPr>
              <a:spLocks noChangeArrowheads="1"/>
            </p:cNvSpPr>
            <p:nvPr/>
          </p:nvSpPr>
          <p:spPr bwMode="auto">
            <a:xfrm rot="5400000">
              <a:off x="4952375" y="1842368"/>
              <a:ext cx="0" cy="8869475"/>
            </a:xfrm>
            <a:custGeom>
              <a:avLst/>
              <a:gdLst>
                <a:gd name="T0" fmla="*/ 2147483647 w 1000"/>
                <a:gd name="T1" fmla="*/ 2147483647 h 1000"/>
                <a:gd name="T2" fmla="*/ 0 w 1000"/>
                <a:gd name="T3" fmla="*/ 2147483647 h 1000"/>
                <a:gd name="T4" fmla="*/ 0 w 1000"/>
                <a:gd name="T5" fmla="*/ 0 h 1000"/>
                <a:gd name="T6" fmla="*/ 2147483647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412037" y="6444045"/>
            <a:ext cx="3436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dirty="0">
                <a:solidFill>
                  <a:srgbClr val="000000"/>
                </a:solidFill>
                <a:latin typeface="Calibri"/>
                <a:cs typeface="Arial" charset="0"/>
              </a:rPr>
              <a:t>Source: Damien Newman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2420938"/>
            <a:ext cx="1490963" cy="9976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04" y="2523219"/>
            <a:ext cx="1827081" cy="1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74124" cy="69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4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627" y="1565836"/>
            <a:ext cx="3767429" cy="3965714"/>
          </a:xfrm>
          <a:prstGeom prst="rect">
            <a:avLst/>
          </a:prstGeo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Example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1: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protontherapy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systems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by IBA: IBA 4.0 (1)</a:t>
            </a:r>
            <a:endParaRPr lang="fr-BE" sz="3500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984" y="1578702"/>
            <a:ext cx="5466950" cy="39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2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90336" y="2779940"/>
            <a:ext cx="6440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064059" y="2645229"/>
            <a:ext cx="590840" cy="26942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49883" y="2645229"/>
            <a:ext cx="590840" cy="26942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7134" y="2637064"/>
            <a:ext cx="590840" cy="26942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23729" y="2412547"/>
            <a:ext cx="194872" cy="7102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64730" y="2416627"/>
            <a:ext cx="194872" cy="7102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28807" y="2645230"/>
            <a:ext cx="293915" cy="26125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37029" y="2637062"/>
            <a:ext cx="293915" cy="26125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9966" y="2204357"/>
            <a:ext cx="1669637" cy="11511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96349" y="3126919"/>
            <a:ext cx="1481819" cy="9389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98453" y="3220811"/>
            <a:ext cx="502103" cy="1347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37258" y="3355522"/>
            <a:ext cx="957263" cy="2816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9165772" y="2526840"/>
            <a:ext cx="624568" cy="485778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2865" y="2292116"/>
            <a:ext cx="685800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r>
              <a:rPr lang="fr-BE" sz="1050" dirty="0" err="1">
                <a:solidFill>
                  <a:srgbClr val="4D5255"/>
                </a:solidFill>
              </a:rPr>
              <a:t>Beamline</a:t>
            </a:r>
            <a:endParaRPr lang="fr-BE" sz="1050" dirty="0">
              <a:solidFill>
                <a:srgbClr val="4D525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2480" y="2034953"/>
            <a:ext cx="132153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>
                <a:solidFill>
                  <a:srgbClr val="4D5255"/>
                </a:solidFill>
              </a:rPr>
              <a:t>Line </a:t>
            </a:r>
            <a:r>
              <a:rPr lang="fr-BE" sz="1350" dirty="0" err="1">
                <a:solidFill>
                  <a:srgbClr val="4D5255"/>
                </a:solidFill>
              </a:rPr>
              <a:t>magnets</a:t>
            </a:r>
            <a:endParaRPr lang="fr-BE" sz="1350" dirty="0">
              <a:solidFill>
                <a:srgbClr val="4D525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0763" y="1630821"/>
            <a:ext cx="2219027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ctr"/>
            <a:r>
              <a:rPr lang="fr-BE" sz="1350" dirty="0">
                <a:solidFill>
                  <a:srgbClr val="4D5255"/>
                </a:solidFill>
              </a:rPr>
              <a:t>Scanning </a:t>
            </a:r>
            <a:r>
              <a:rPr lang="fr-BE" sz="1350" dirty="0" err="1">
                <a:solidFill>
                  <a:srgbClr val="4D5255"/>
                </a:solidFill>
              </a:rPr>
              <a:t>magnets</a:t>
            </a:r>
            <a:endParaRPr lang="fr-BE" sz="1350" dirty="0">
              <a:solidFill>
                <a:srgbClr val="4D525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0631" y="1543050"/>
            <a:ext cx="1689523" cy="45312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r>
              <a:rPr lang="fr-BE" sz="1350" dirty="0">
                <a:solidFill>
                  <a:srgbClr val="009FDA">
                    <a:lumMod val="75000"/>
                  </a:srgbClr>
                </a:solidFill>
              </a:rPr>
              <a:t>Monitor </a:t>
            </a:r>
            <a:r>
              <a:rPr lang="fr-BE" sz="1350" dirty="0" err="1">
                <a:solidFill>
                  <a:srgbClr val="009FDA">
                    <a:lumMod val="75000"/>
                  </a:srgbClr>
                </a:solidFill>
              </a:rPr>
              <a:t>chambers</a:t>
            </a:r>
            <a:endParaRPr lang="fr-BE" sz="1350" dirty="0">
              <a:solidFill>
                <a:srgbClr val="009FDA">
                  <a:lumMod val="75000"/>
                </a:srgb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33578" y="1681843"/>
            <a:ext cx="1047596" cy="45312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 lnSpcReduction="10000"/>
          </a:bodyPr>
          <a:lstStyle/>
          <a:p>
            <a:pPr algn="ctr"/>
            <a:r>
              <a:rPr lang="fr-BE" sz="1350" dirty="0">
                <a:solidFill>
                  <a:srgbClr val="009FDA">
                    <a:lumMod val="75000"/>
                  </a:srgbClr>
                </a:solidFill>
              </a:rPr>
              <a:t>QA/</a:t>
            </a:r>
            <a:r>
              <a:rPr lang="fr-BE" sz="1350" dirty="0" err="1">
                <a:solidFill>
                  <a:srgbClr val="009FDA">
                    <a:lumMod val="75000"/>
                  </a:srgbClr>
                </a:solidFill>
              </a:rPr>
              <a:t>Dosi</a:t>
            </a:r>
            <a:r>
              <a:rPr lang="fr-BE" sz="1350" dirty="0">
                <a:solidFill>
                  <a:srgbClr val="009FDA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fr-BE" sz="1350" dirty="0">
                <a:solidFill>
                  <a:srgbClr val="009FDA">
                    <a:lumMod val="75000"/>
                  </a:srgbClr>
                </a:solidFill>
              </a:rPr>
              <a:t>Detectors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113181" y="4259458"/>
            <a:ext cx="3563166" cy="1575716"/>
            <a:chOff x="3452241" y="3858957"/>
            <a:chExt cx="4750888" cy="2100954"/>
          </a:xfrm>
        </p:grpSpPr>
        <p:sp>
          <p:nvSpPr>
            <p:cNvPr id="30" name="TextBox 29"/>
            <p:cNvSpPr txBox="1"/>
            <p:nvPr/>
          </p:nvSpPr>
          <p:spPr>
            <a:xfrm>
              <a:off x="3452241" y="4452263"/>
              <a:ext cx="1762044" cy="914400"/>
            </a:xfrm>
            <a:prstGeom prst="rect">
              <a:avLst/>
            </a:prstGeom>
            <a:noFill/>
          </p:spPr>
          <p:txBody>
            <a:bodyPr vert="horz" wrap="none" lIns="68580" tIns="34290" rIns="68580" bIns="34290" rtlCol="0" anchor="ctr">
              <a:normAutofit/>
            </a:bodyPr>
            <a:lstStyle/>
            <a:p>
              <a:pPr algn="ctr"/>
              <a:r>
                <a:rPr lang="fr-BE" sz="1350" b="1" dirty="0">
                  <a:solidFill>
                    <a:srgbClr val="4D5255"/>
                  </a:solidFill>
                </a:rPr>
                <a:t>Equipment settings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41085" y="4452263"/>
              <a:ext cx="1762044" cy="914400"/>
            </a:xfrm>
            <a:prstGeom prst="rect">
              <a:avLst/>
            </a:prstGeom>
            <a:noFill/>
          </p:spPr>
          <p:txBody>
            <a:bodyPr vert="horz" wrap="none" lIns="68580" tIns="34290" rIns="68580" bIns="34290" rtlCol="0" anchor="ctr">
              <a:normAutofit/>
            </a:bodyPr>
            <a:lstStyle/>
            <a:p>
              <a:pPr algn="ctr"/>
              <a:r>
                <a:rPr lang="fr-BE" sz="1350" b="1" dirty="0" err="1">
                  <a:solidFill>
                    <a:srgbClr val="009FDA">
                      <a:lumMod val="75000"/>
                    </a:srgbClr>
                  </a:solidFill>
                </a:rPr>
                <a:t>Beam</a:t>
              </a:r>
              <a:r>
                <a:rPr lang="fr-BE" sz="1350" b="1" dirty="0">
                  <a:solidFill>
                    <a:srgbClr val="009FDA">
                      <a:lumMod val="75000"/>
                    </a:srgbClr>
                  </a:solidFill>
                </a:rPr>
                <a:t> diagnostics</a:t>
              </a:r>
            </a:p>
          </p:txBody>
        </p:sp>
        <p:sp>
          <p:nvSpPr>
            <p:cNvPr id="32" name="Arc 31"/>
            <p:cNvSpPr/>
            <p:nvPr/>
          </p:nvSpPr>
          <p:spPr>
            <a:xfrm>
              <a:off x="4278077" y="4098453"/>
              <a:ext cx="2956203" cy="1861458"/>
            </a:xfrm>
            <a:prstGeom prst="arc">
              <a:avLst>
                <a:gd name="adj1" fmla="val 11612878"/>
                <a:gd name="adj2" fmla="val 20638085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350">
                <a:solidFill>
                  <a:srgbClr val="4D5255"/>
                </a:solidFill>
              </a:endParaRPr>
            </a:p>
          </p:txBody>
        </p:sp>
        <p:sp>
          <p:nvSpPr>
            <p:cNvPr id="33" name="Arc 32"/>
            <p:cNvSpPr/>
            <p:nvPr/>
          </p:nvSpPr>
          <p:spPr>
            <a:xfrm rot="10800000">
              <a:off x="4267187" y="3858957"/>
              <a:ext cx="2956203" cy="1861458"/>
            </a:xfrm>
            <a:prstGeom prst="arc">
              <a:avLst>
                <a:gd name="adj1" fmla="val 11612878"/>
                <a:gd name="adj2" fmla="val 20638085"/>
              </a:avLst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 sz="1350">
                <a:solidFill>
                  <a:srgbClr val="4D5255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52109" y="3669965"/>
            <a:ext cx="3988292" cy="1955327"/>
            <a:chOff x="304146" y="3750284"/>
            <a:chExt cx="5317722" cy="2607103"/>
          </a:xfrm>
        </p:grpSpPr>
        <p:sp>
          <p:nvSpPr>
            <p:cNvPr id="41" name="Curved Down Arrow 40"/>
            <p:cNvSpPr/>
            <p:nvPr/>
          </p:nvSpPr>
          <p:spPr>
            <a:xfrm>
              <a:off x="2523563" y="3750284"/>
              <a:ext cx="3098305" cy="1003874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>
                <a:solidFill>
                  <a:srgbClr val="4D5255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04146" y="3936547"/>
              <a:ext cx="2612730" cy="2420840"/>
              <a:chOff x="621781" y="4233333"/>
              <a:chExt cx="2612730" cy="242084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079154" y="5739773"/>
                <a:ext cx="1762044" cy="914400"/>
              </a:xfrm>
              <a:prstGeom prst="rect">
                <a:avLst/>
              </a:prstGeom>
              <a:noFill/>
            </p:spPr>
            <p:txBody>
              <a:bodyPr vert="horz" wrap="none" lIns="68580" tIns="34290" rIns="68580" bIns="34290" rtlCol="0" anchor="ctr">
                <a:normAutofit/>
              </a:bodyPr>
              <a:lstStyle/>
              <a:p>
                <a:pPr algn="ctr"/>
                <a:r>
                  <a:rPr lang="fr-BE" sz="1350" dirty="0">
                    <a:solidFill>
                      <a:srgbClr val="4D5255"/>
                    </a:solidFill>
                  </a:rPr>
                  <a:t>Machine </a:t>
                </a:r>
                <a:r>
                  <a:rPr lang="fr-BE" sz="1350" dirty="0" err="1">
                    <a:solidFill>
                      <a:srgbClr val="4D5255"/>
                    </a:solidFill>
                  </a:rPr>
                  <a:t>learning</a:t>
                </a:r>
                <a:r>
                  <a:rPr lang="fr-BE" sz="1350" dirty="0">
                    <a:solidFill>
                      <a:srgbClr val="4D5255"/>
                    </a:solidFill>
                  </a:rPr>
                  <a:t> </a:t>
                </a:r>
              </a:p>
              <a:p>
                <a:pPr algn="ctr"/>
                <a:r>
                  <a:rPr lang="fr-BE" sz="1350" dirty="0">
                    <a:solidFill>
                      <a:srgbClr val="4D5255"/>
                    </a:solidFill>
                  </a:rPr>
                  <a:t>techniques</a:t>
                </a:r>
              </a:p>
            </p:txBody>
          </p:sp>
          <p:pic>
            <p:nvPicPr>
              <p:cNvPr id="4100" name="Picture 4" descr="http://awahid.net/wp-content/uploads/2015/03/images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021" y="4430370"/>
                <a:ext cx="2229184" cy="14267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621781" y="4233333"/>
                <a:ext cx="2612730" cy="2401483"/>
              </a:xfrm>
              <a:prstGeom prst="roundRect">
                <a:avLst>
                  <a:gd name="adj" fmla="val 10321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BE" sz="135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058223" y="3669966"/>
            <a:ext cx="3951318" cy="1948067"/>
            <a:chOff x="6045630" y="3750287"/>
            <a:chExt cx="5268424" cy="2597422"/>
          </a:xfrm>
        </p:grpSpPr>
        <p:sp>
          <p:nvSpPr>
            <p:cNvPr id="44" name="Curved Down Arrow 43"/>
            <p:cNvSpPr/>
            <p:nvPr/>
          </p:nvSpPr>
          <p:spPr>
            <a:xfrm flipH="1">
              <a:off x="6045630" y="3750287"/>
              <a:ext cx="3098305" cy="1003874"/>
            </a:xfrm>
            <a:prstGeom prst="curved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BE" sz="1350">
                <a:solidFill>
                  <a:srgbClr val="4D5255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8701324" y="3946226"/>
              <a:ext cx="2612730" cy="2401483"/>
              <a:chOff x="9209314" y="4252690"/>
              <a:chExt cx="2612730" cy="240148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9666472" y="5720416"/>
                <a:ext cx="1762044" cy="914400"/>
              </a:xfrm>
              <a:prstGeom prst="rect">
                <a:avLst/>
              </a:prstGeom>
              <a:noFill/>
            </p:spPr>
            <p:txBody>
              <a:bodyPr vert="horz" wrap="none" lIns="68580" tIns="34290" rIns="68580" bIns="34290" rtlCol="0" anchor="ctr">
                <a:normAutofit/>
              </a:bodyPr>
              <a:lstStyle/>
              <a:p>
                <a:pPr algn="ctr"/>
                <a:r>
                  <a:rPr lang="fr-BE" sz="1350" dirty="0">
                    <a:solidFill>
                      <a:srgbClr val="4D5255"/>
                    </a:solidFill>
                  </a:rPr>
                  <a:t>Convergence </a:t>
                </a:r>
              </a:p>
              <a:p>
                <a:pPr algn="ctr"/>
                <a:r>
                  <a:rPr lang="fr-BE" sz="1350" dirty="0" err="1">
                    <a:solidFill>
                      <a:srgbClr val="4D5255"/>
                    </a:solidFill>
                  </a:rPr>
                  <a:t>Algorithms</a:t>
                </a:r>
                <a:endParaRPr lang="fr-BE" sz="1350" dirty="0">
                  <a:solidFill>
                    <a:srgbClr val="4D5255"/>
                  </a:solidFill>
                </a:endParaRPr>
              </a:p>
            </p:txBody>
          </p:sp>
          <p:pic>
            <p:nvPicPr>
              <p:cNvPr id="4098" name="Picture 2" descr="http://inspirehep.net/record/923959/files/fig_convergence_path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9" t="16650" r="32205" b="12361"/>
              <a:stretch/>
            </p:blipFill>
            <p:spPr bwMode="auto">
              <a:xfrm>
                <a:off x="9421537" y="4572253"/>
                <a:ext cx="2220700" cy="134926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xtLst/>
            </p:spPr>
          </p:pic>
          <p:sp>
            <p:nvSpPr>
              <p:cNvPr id="40" name="Rounded Rectangle 39"/>
              <p:cNvSpPr/>
              <p:nvPr/>
            </p:nvSpPr>
            <p:spPr>
              <a:xfrm>
                <a:off x="9209314" y="4252690"/>
                <a:ext cx="2612730" cy="2401483"/>
              </a:xfrm>
              <a:prstGeom prst="roundRect">
                <a:avLst>
                  <a:gd name="adj" fmla="val 10321"/>
                </a:avLst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BE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024447" y="1814899"/>
            <a:ext cx="685800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endParaRPr lang="fr-BE" sz="1350" dirty="0">
              <a:solidFill>
                <a:srgbClr val="ED1C24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618960" y="286232"/>
            <a:ext cx="9544184" cy="52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IBA 4.0 (2):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Cyberphysics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for the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beam</a:t>
            </a:r>
            <a:endParaRPr lang="fr-BE" sz="3500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vers le haut 11"/>
          <p:cNvSpPr/>
          <p:nvPr/>
        </p:nvSpPr>
        <p:spPr>
          <a:xfrm>
            <a:off x="3890922" y="1682638"/>
            <a:ext cx="1450497" cy="412086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960" y="286232"/>
            <a:ext cx="9544184" cy="525048"/>
          </a:xfrm>
        </p:spPr>
        <p:txBody>
          <a:bodyPr>
            <a:normAutofit fontScale="90000"/>
          </a:bodyPr>
          <a:lstStyle/>
          <a:p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IBA 4.0 (3): </a:t>
            </a:r>
            <a:r>
              <a:rPr lang="fr-BE" sz="3500" b="1" spc="8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big</a:t>
            </a:r>
            <a:r>
              <a:rPr lang="fr-BE" sz="3500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data for the maintenance</a:t>
            </a:r>
            <a:endParaRPr lang="fr-BE" sz="3500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6775" y="1580264"/>
            <a:ext cx="4836548" cy="4340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835017" y="4704437"/>
            <a:ext cx="375880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r"/>
            <a:r>
              <a:rPr lang="en-US" sz="1200" dirty="0">
                <a:solidFill>
                  <a:srgbClr val="4D5255"/>
                </a:solidFill>
              </a:rPr>
              <a:t>Extract primary data </a:t>
            </a:r>
            <a:br>
              <a:rPr lang="en-US" sz="1200" dirty="0">
                <a:solidFill>
                  <a:srgbClr val="4D5255"/>
                </a:solidFill>
              </a:rPr>
            </a:br>
            <a:r>
              <a:rPr lang="en-US" sz="1200" dirty="0">
                <a:solidFill>
                  <a:srgbClr val="4D5255"/>
                </a:solidFill>
              </a:rPr>
              <a:t>from system components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35017" y="3638474"/>
            <a:ext cx="375880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r"/>
            <a:r>
              <a:rPr lang="en-US" sz="1200" dirty="0">
                <a:solidFill>
                  <a:srgbClr val="4D5255"/>
                </a:solidFill>
              </a:rPr>
              <a:t>Format data </a:t>
            </a:r>
            <a:br>
              <a:rPr lang="en-US" sz="1200" dirty="0">
                <a:solidFill>
                  <a:srgbClr val="4D5255"/>
                </a:solidFill>
              </a:rPr>
            </a:br>
            <a:r>
              <a:rPr lang="en-US" sz="1200" dirty="0">
                <a:solidFill>
                  <a:srgbClr val="4D5255"/>
                </a:solidFill>
              </a:rPr>
              <a:t>towards intelligent storage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35017" y="2952674"/>
            <a:ext cx="375880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r"/>
            <a:r>
              <a:rPr lang="en-US" sz="1200" dirty="0">
                <a:solidFill>
                  <a:srgbClr val="4D5255"/>
                </a:solidFill>
              </a:rPr>
              <a:t>Process data </a:t>
            </a:r>
            <a:br>
              <a:rPr lang="en-US" sz="1200" dirty="0">
                <a:solidFill>
                  <a:srgbClr val="4D5255"/>
                </a:solidFill>
              </a:rPr>
            </a:br>
            <a:r>
              <a:rPr lang="en-US" sz="1200" dirty="0">
                <a:solidFill>
                  <a:srgbClr val="4D5255"/>
                </a:solidFill>
              </a:rPr>
              <a:t>towards elaborated analysis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42991" y="2330719"/>
            <a:ext cx="3758803" cy="685800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normAutofit/>
          </a:bodyPr>
          <a:lstStyle/>
          <a:p>
            <a:pPr algn="r"/>
            <a:r>
              <a:rPr lang="fr-BE" sz="1200" dirty="0">
                <a:solidFill>
                  <a:srgbClr val="4D5255"/>
                </a:solidFill>
              </a:rPr>
              <a:t>Expose </a:t>
            </a:r>
            <a:r>
              <a:rPr lang="en-US" sz="1200" dirty="0">
                <a:solidFill>
                  <a:srgbClr val="4D5255"/>
                </a:solidFill>
              </a:rPr>
              <a:t>resulting</a:t>
            </a:r>
            <a:r>
              <a:rPr lang="fr-BE" sz="1200" dirty="0">
                <a:solidFill>
                  <a:srgbClr val="4D5255"/>
                </a:solidFill>
              </a:rPr>
              <a:t> conclusions </a:t>
            </a:r>
            <a:br>
              <a:rPr lang="fr-BE" sz="1200" dirty="0">
                <a:solidFill>
                  <a:srgbClr val="4D5255"/>
                </a:solidFill>
              </a:rPr>
            </a:br>
            <a:r>
              <a:rPr lang="fr-BE" sz="1200" dirty="0">
                <a:solidFill>
                  <a:srgbClr val="4D5255"/>
                </a:solidFill>
              </a:rPr>
              <a:t>to the user</a:t>
            </a:r>
          </a:p>
        </p:txBody>
      </p:sp>
      <p:sp>
        <p:nvSpPr>
          <p:cNvPr id="50" name="Curved Down Arrow 49"/>
          <p:cNvSpPr/>
          <p:nvPr/>
        </p:nvSpPr>
        <p:spPr>
          <a:xfrm>
            <a:off x="2720149" y="2850844"/>
            <a:ext cx="1797269" cy="44247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1350" dirty="0">
              <a:solidFill>
                <a:srgbClr val="4D525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8961" y="2805832"/>
            <a:ext cx="1460051" cy="9508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none" lIns="68580" tIns="34290" rIns="68580" bIns="3429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4D5255"/>
                </a:solidFill>
              </a:rPr>
              <a:t>Learning Machine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4D5255"/>
                </a:solidFill>
              </a:rPr>
              <a:t>Statistical Analysis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4D5255"/>
                </a:solidFill>
              </a:rPr>
              <a:t>Predictive model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4D5255"/>
                </a:solidFill>
              </a:rPr>
              <a:t>Decision Management</a:t>
            </a:r>
          </a:p>
          <a:p>
            <a:pPr>
              <a:buFont typeface="Arial" pitchFamily="34" charset="0"/>
              <a:buChar char="•"/>
            </a:pPr>
            <a:r>
              <a:rPr lang="en-US" sz="900" dirty="0">
                <a:solidFill>
                  <a:srgbClr val="4D5255"/>
                </a:solidFill>
              </a:rPr>
              <a:t>Pattern Recognition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0080" y="104104"/>
            <a:ext cx="10027921" cy="1110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spc="8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endParaRPr lang="fr-BE" b="1" spc="8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311</Words>
  <Application>Microsoft Office PowerPoint</Application>
  <PresentationFormat>Custom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1_Default Design</vt:lpstr>
      <vt:lpstr>Factories of the Future in Wallonia</vt:lpstr>
      <vt:lpstr>Wallonia, Louvain-la-Neuve, CBTC,  University-Industry innovative ecosystem</vt:lpstr>
      <vt:lpstr>PowerPoint Presentation</vt:lpstr>
      <vt:lpstr>Wallonia: Innovation Attitude : creative wallonia</vt:lpstr>
      <vt:lpstr>PowerPoint Presentation</vt:lpstr>
      <vt:lpstr>PowerPoint Presentation</vt:lpstr>
      <vt:lpstr>Example 1: protontherapy systems by IBA: IBA 4.0 (1)</vt:lpstr>
      <vt:lpstr>PowerPoint Presentation</vt:lpstr>
      <vt:lpstr>IBA 4.0 (3): big data for the maintenance</vt:lpstr>
      <vt:lpstr>IBA 4.0 (4): deep learning for personalized treatment</vt:lpstr>
      <vt:lpstr>Example 2: The float process From sand to glass : AGC 4.0 (1)</vt:lpstr>
      <vt:lpstr>A numerical process strategy  in 4 axis, AGC 4.0 (2)</vt:lpstr>
      <vt:lpstr>Example 3: Augmented operators in the production 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Benoit Macq</dc:creator>
  <cp:lastModifiedBy>DECADT Brigitte</cp:lastModifiedBy>
  <cp:revision>12</cp:revision>
  <dcterms:created xsi:type="dcterms:W3CDTF">2017-03-27T10:21:36Z</dcterms:created>
  <dcterms:modified xsi:type="dcterms:W3CDTF">2017-03-29T13:28:02Z</dcterms:modified>
</cp:coreProperties>
</file>